
<file path=[Content_Types].xml><?xml version="1.0" encoding="utf-8"?>
<Types xmlns="http://schemas.openxmlformats.org/package/2006/content-types">
  <Default Extension="fntdata" ContentType="application/x-fontdata"/>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ppt/tags/tag17.xml" ContentType="application/vnd.openxmlformats-officedocument.presentationml.tags+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0" r:id="rId1"/>
  </p:sldMasterIdLst>
  <p:notesMasterIdLst>
    <p:notesMasterId r:id="rId19"/>
  </p:notesMasterIdLst>
  <p:sldIdLst>
    <p:sldId id="256" r:id="rId2"/>
    <p:sldId id="257" r:id="rId3"/>
    <p:sldId id="258" r:id="rId4"/>
    <p:sldId id="259" r:id="rId5"/>
    <p:sldId id="260" r:id="rId6"/>
    <p:sldId id="261" r:id="rId7"/>
    <p:sldId id="271" r:id="rId8"/>
    <p:sldId id="272" r:id="rId9"/>
    <p:sldId id="262" r:id="rId10"/>
    <p:sldId id="263" r:id="rId11"/>
    <p:sldId id="264" r:id="rId12"/>
    <p:sldId id="265" r:id="rId13"/>
    <p:sldId id="266" r:id="rId14"/>
    <p:sldId id="267" r:id="rId15"/>
    <p:sldId id="268" r:id="rId16"/>
    <p:sldId id="269" r:id="rId17"/>
    <p:sldId id="270" r:id="rId18"/>
  </p:sldIdLst>
  <p:sldSz cx="9144000" cy="5143500" type="screen16x9"/>
  <p:notesSz cx="6858000" cy="9144000"/>
  <p:embeddedFontLst>
    <p:embeddedFont>
      <p:font typeface="Kulim Park" panose="020B0604020202020204" charset="0"/>
      <p:regular r:id="rId20"/>
      <p:bold r:id="rId21"/>
      <p:italic r:id="rId22"/>
      <p:boldItalic r:id="rId23"/>
    </p:embeddedFont>
    <p:embeddedFont>
      <p:font typeface="Kulim Park Light" panose="020B0604020202020204" charset="0"/>
      <p:regular r:id="rId24"/>
      <p:bold r:id="rId25"/>
      <p:italic r:id="rId26"/>
      <p:boldItalic r:id="rId27"/>
    </p:embeddedFont>
    <p:embeddedFont>
      <p:font typeface="Red Hat Display Black" panose="020B0604020202020204" charset="0"/>
      <p:bold r:id="rId28"/>
      <p:boldItalic r:id="rId29"/>
    </p:embeddedFont>
  </p:embeddedFontLst>
  <p:custDataLst>
    <p:tags r:id="rId30"/>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A3FE068-6A8D-47E6-9116-CCCD9E62D95D}" v="28" dt="2024-03-23T18:38:13.305"/>
  </p1510:revLst>
</p1510:revInfo>
</file>

<file path=ppt/tableStyles.xml><?xml version="1.0" encoding="utf-8"?>
<a:tblStyleLst xmlns:a="http://schemas.openxmlformats.org/drawingml/2006/main" def="{4ADFFDD6-50E0-4DC8-8B31-9EFC14252FFB}">
  <a:tblStyle styleId="{4ADFFDD6-50E0-4DC8-8B31-9EFC14252FFB}"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9" d="100"/>
          <a:sy n="99" d="100"/>
        </p:scale>
        <p:origin x="922" y="7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7.fntdata"/><Relationship Id="rId3" Type="http://schemas.openxmlformats.org/officeDocument/2006/relationships/slide" Target="slides/slide2.xml"/><Relationship Id="rId21" Type="http://schemas.openxmlformats.org/officeDocument/2006/relationships/font" Target="fonts/font2.fntdata"/><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font" Target="fonts/font9.fntdata"/><Relationship Id="rId36"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notesMaster" Target="notesMasters/notesMaster1.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tags" Target="tags/tag1.xml"/><Relationship Id="rId35" Type="http://schemas.microsoft.com/office/2016/11/relationships/changesInfo" Target="changesInfos/changesInfo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rank Jamison" userId="ba5cb3d4-e437-4fdd-96e9-c87ac9c47693" providerId="ADAL" clId="{BA3FE068-6A8D-47E6-9116-CCCD9E62D95D}"/>
    <pc:docChg chg="undo redo custSel addSld modSld sldOrd">
      <pc:chgData name="Frank Jamison" userId="ba5cb3d4-e437-4fdd-96e9-c87ac9c47693" providerId="ADAL" clId="{BA3FE068-6A8D-47E6-9116-CCCD9E62D95D}" dt="2024-03-31T10:01:12.240" v="665" actId="20577"/>
      <pc:docMkLst>
        <pc:docMk/>
      </pc:docMkLst>
      <pc:sldChg chg="modSp mod">
        <pc:chgData name="Frank Jamison" userId="ba5cb3d4-e437-4fdd-96e9-c87ac9c47693" providerId="ADAL" clId="{BA3FE068-6A8D-47E6-9116-CCCD9E62D95D}" dt="2024-03-31T10:01:12.240" v="665" actId="20577"/>
        <pc:sldMkLst>
          <pc:docMk/>
          <pc:sldMk cId="0" sldId="256"/>
        </pc:sldMkLst>
        <pc:spChg chg="mod">
          <ac:chgData name="Frank Jamison" userId="ba5cb3d4-e437-4fdd-96e9-c87ac9c47693" providerId="ADAL" clId="{BA3FE068-6A8D-47E6-9116-CCCD9E62D95D}" dt="2024-03-31T10:01:12.240" v="665" actId="20577"/>
          <ac:spMkLst>
            <pc:docMk/>
            <pc:sldMk cId="0" sldId="256"/>
            <ac:spMk id="67" creationId="{00000000-0000-0000-0000-000000000000}"/>
          </ac:spMkLst>
        </pc:spChg>
        <pc:spChg chg="mod">
          <ac:chgData name="Frank Jamison" userId="ba5cb3d4-e437-4fdd-96e9-c87ac9c47693" providerId="ADAL" clId="{BA3FE068-6A8D-47E6-9116-CCCD9E62D95D}" dt="2024-03-23T18:39:53.424" v="645" actId="20577"/>
          <ac:spMkLst>
            <pc:docMk/>
            <pc:sldMk cId="0" sldId="256"/>
            <ac:spMk id="68" creationId="{00000000-0000-0000-0000-000000000000}"/>
          </ac:spMkLst>
        </pc:spChg>
      </pc:sldChg>
      <pc:sldChg chg="modSp mod">
        <pc:chgData name="Frank Jamison" userId="ba5cb3d4-e437-4fdd-96e9-c87ac9c47693" providerId="ADAL" clId="{BA3FE068-6A8D-47E6-9116-CCCD9E62D95D}" dt="2024-03-14T01:28:13.822" v="247" actId="20577"/>
        <pc:sldMkLst>
          <pc:docMk/>
          <pc:sldMk cId="0" sldId="257"/>
        </pc:sldMkLst>
        <pc:graphicFrameChg chg="mod modGraphic">
          <ac:chgData name="Frank Jamison" userId="ba5cb3d4-e437-4fdd-96e9-c87ac9c47693" providerId="ADAL" clId="{BA3FE068-6A8D-47E6-9116-CCCD9E62D95D}" dt="2024-03-14T01:28:13.822" v="247" actId="20577"/>
          <ac:graphicFrameMkLst>
            <pc:docMk/>
            <pc:sldMk cId="0" sldId="257"/>
            <ac:graphicFrameMk id="74" creationId="{00000000-0000-0000-0000-000000000000}"/>
          </ac:graphicFrameMkLst>
        </pc:graphicFrameChg>
      </pc:sldChg>
      <pc:sldChg chg="modSp mod">
        <pc:chgData name="Frank Jamison" userId="ba5cb3d4-e437-4fdd-96e9-c87ac9c47693" providerId="ADAL" clId="{BA3FE068-6A8D-47E6-9116-CCCD9E62D95D}" dt="2024-03-23T18:40:30.622" v="646" actId="255"/>
        <pc:sldMkLst>
          <pc:docMk/>
          <pc:sldMk cId="0" sldId="258"/>
        </pc:sldMkLst>
        <pc:spChg chg="mod">
          <ac:chgData name="Frank Jamison" userId="ba5cb3d4-e437-4fdd-96e9-c87ac9c47693" providerId="ADAL" clId="{BA3FE068-6A8D-47E6-9116-CCCD9E62D95D}" dt="2024-03-23T18:40:30.622" v="646" actId="255"/>
          <ac:spMkLst>
            <pc:docMk/>
            <pc:sldMk cId="0" sldId="258"/>
            <ac:spMk id="80" creationId="{00000000-0000-0000-0000-000000000000}"/>
          </ac:spMkLst>
        </pc:spChg>
      </pc:sldChg>
      <pc:sldChg chg="addSp modSp mod">
        <pc:chgData name="Frank Jamison" userId="ba5cb3d4-e437-4fdd-96e9-c87ac9c47693" providerId="ADAL" clId="{BA3FE068-6A8D-47E6-9116-CCCD9E62D95D}" dt="2024-03-14T01:43:50.336" v="298" actId="33524"/>
        <pc:sldMkLst>
          <pc:docMk/>
          <pc:sldMk cId="0" sldId="259"/>
        </pc:sldMkLst>
        <pc:spChg chg="add">
          <ac:chgData name="Frank Jamison" userId="ba5cb3d4-e437-4fdd-96e9-c87ac9c47693" providerId="ADAL" clId="{BA3FE068-6A8D-47E6-9116-CCCD9E62D95D}" dt="2024-03-14T01:40:18.119" v="287"/>
          <ac:spMkLst>
            <pc:docMk/>
            <pc:sldMk cId="0" sldId="259"/>
            <ac:spMk id="2" creationId="{A5C8BA4A-E74B-538A-8AFA-B1C774132B79}"/>
          </ac:spMkLst>
        </pc:spChg>
        <pc:spChg chg="add">
          <ac:chgData name="Frank Jamison" userId="ba5cb3d4-e437-4fdd-96e9-c87ac9c47693" providerId="ADAL" clId="{BA3FE068-6A8D-47E6-9116-CCCD9E62D95D}" dt="2024-03-14T01:40:18.119" v="287"/>
          <ac:spMkLst>
            <pc:docMk/>
            <pc:sldMk cId="0" sldId="259"/>
            <ac:spMk id="3" creationId="{55D1CE16-F57C-1D32-87DD-9B51856D9C98}"/>
          </ac:spMkLst>
        </pc:spChg>
        <pc:spChg chg="add">
          <ac:chgData name="Frank Jamison" userId="ba5cb3d4-e437-4fdd-96e9-c87ac9c47693" providerId="ADAL" clId="{BA3FE068-6A8D-47E6-9116-CCCD9E62D95D}" dt="2024-03-14T01:40:28.255" v="288"/>
          <ac:spMkLst>
            <pc:docMk/>
            <pc:sldMk cId="0" sldId="259"/>
            <ac:spMk id="4" creationId="{CB59A285-3E22-D712-4BB1-FF9059AB294C}"/>
          </ac:spMkLst>
        </pc:spChg>
        <pc:spChg chg="add">
          <ac:chgData name="Frank Jamison" userId="ba5cb3d4-e437-4fdd-96e9-c87ac9c47693" providerId="ADAL" clId="{BA3FE068-6A8D-47E6-9116-CCCD9E62D95D}" dt="2024-03-14T01:40:28.255" v="288"/>
          <ac:spMkLst>
            <pc:docMk/>
            <pc:sldMk cId="0" sldId="259"/>
            <ac:spMk id="5" creationId="{25613F27-8399-CC11-C393-090D29C1044E}"/>
          </ac:spMkLst>
        </pc:spChg>
        <pc:spChg chg="mod">
          <ac:chgData name="Frank Jamison" userId="ba5cb3d4-e437-4fdd-96e9-c87ac9c47693" providerId="ADAL" clId="{BA3FE068-6A8D-47E6-9116-CCCD9E62D95D}" dt="2024-03-14T01:43:50.336" v="298" actId="33524"/>
          <ac:spMkLst>
            <pc:docMk/>
            <pc:sldMk cId="0" sldId="259"/>
            <ac:spMk id="86" creationId="{00000000-0000-0000-0000-000000000000}"/>
          </ac:spMkLst>
        </pc:spChg>
      </pc:sldChg>
      <pc:sldChg chg="modSp mod">
        <pc:chgData name="Frank Jamison" userId="ba5cb3d4-e437-4fdd-96e9-c87ac9c47693" providerId="ADAL" clId="{BA3FE068-6A8D-47E6-9116-CCCD9E62D95D}" dt="2024-03-14T20:55:13.899" v="554" actId="179"/>
        <pc:sldMkLst>
          <pc:docMk/>
          <pc:sldMk cId="0" sldId="260"/>
        </pc:sldMkLst>
        <pc:spChg chg="mod">
          <ac:chgData name="Frank Jamison" userId="ba5cb3d4-e437-4fdd-96e9-c87ac9c47693" providerId="ADAL" clId="{BA3FE068-6A8D-47E6-9116-CCCD9E62D95D}" dt="2024-03-14T20:55:13.899" v="554" actId="179"/>
          <ac:spMkLst>
            <pc:docMk/>
            <pc:sldMk cId="0" sldId="260"/>
            <ac:spMk id="91" creationId="{00000000-0000-0000-0000-000000000000}"/>
          </ac:spMkLst>
        </pc:spChg>
        <pc:spChg chg="mod">
          <ac:chgData name="Frank Jamison" userId="ba5cb3d4-e437-4fdd-96e9-c87ac9c47693" providerId="ADAL" clId="{BA3FE068-6A8D-47E6-9116-CCCD9E62D95D}" dt="2024-03-14T01:48:31.993" v="317" actId="20577"/>
          <ac:spMkLst>
            <pc:docMk/>
            <pc:sldMk cId="0" sldId="260"/>
            <ac:spMk id="92" creationId="{00000000-0000-0000-0000-000000000000}"/>
          </ac:spMkLst>
        </pc:spChg>
      </pc:sldChg>
      <pc:sldChg chg="modSp mod">
        <pc:chgData name="Frank Jamison" userId="ba5cb3d4-e437-4fdd-96e9-c87ac9c47693" providerId="ADAL" clId="{BA3FE068-6A8D-47E6-9116-CCCD9E62D95D}" dt="2024-03-23T18:42:00.805" v="649" actId="1076"/>
        <pc:sldMkLst>
          <pc:docMk/>
          <pc:sldMk cId="0" sldId="261"/>
        </pc:sldMkLst>
        <pc:spChg chg="mod">
          <ac:chgData name="Frank Jamison" userId="ba5cb3d4-e437-4fdd-96e9-c87ac9c47693" providerId="ADAL" clId="{BA3FE068-6A8D-47E6-9116-CCCD9E62D95D}" dt="2024-03-14T20:55:03.182" v="553" actId="179"/>
          <ac:spMkLst>
            <pc:docMk/>
            <pc:sldMk cId="0" sldId="261"/>
            <ac:spMk id="97" creationId="{00000000-0000-0000-0000-000000000000}"/>
          </ac:spMkLst>
        </pc:spChg>
        <pc:spChg chg="mod">
          <ac:chgData name="Frank Jamison" userId="ba5cb3d4-e437-4fdd-96e9-c87ac9c47693" providerId="ADAL" clId="{BA3FE068-6A8D-47E6-9116-CCCD9E62D95D}" dt="2024-03-23T18:42:00.805" v="649" actId="1076"/>
          <ac:spMkLst>
            <pc:docMk/>
            <pc:sldMk cId="0" sldId="261"/>
            <ac:spMk id="98" creationId="{00000000-0000-0000-0000-000000000000}"/>
          </ac:spMkLst>
        </pc:spChg>
      </pc:sldChg>
      <pc:sldChg chg="modSp mod">
        <pc:chgData name="Frank Jamison" userId="ba5cb3d4-e437-4fdd-96e9-c87ac9c47693" providerId="ADAL" clId="{BA3FE068-6A8D-47E6-9116-CCCD9E62D95D}" dt="2024-03-14T20:55:50.367" v="561" actId="179"/>
        <pc:sldMkLst>
          <pc:docMk/>
          <pc:sldMk cId="0" sldId="262"/>
        </pc:sldMkLst>
        <pc:spChg chg="mod">
          <ac:chgData name="Frank Jamison" userId="ba5cb3d4-e437-4fdd-96e9-c87ac9c47693" providerId="ADAL" clId="{BA3FE068-6A8D-47E6-9116-CCCD9E62D95D}" dt="2024-03-14T20:55:50.367" v="561" actId="179"/>
          <ac:spMkLst>
            <pc:docMk/>
            <pc:sldMk cId="0" sldId="262"/>
            <ac:spMk id="103" creationId="{00000000-0000-0000-0000-000000000000}"/>
          </ac:spMkLst>
        </pc:spChg>
        <pc:spChg chg="mod">
          <ac:chgData name="Frank Jamison" userId="ba5cb3d4-e437-4fdd-96e9-c87ac9c47693" providerId="ADAL" clId="{BA3FE068-6A8D-47E6-9116-CCCD9E62D95D}" dt="2024-03-14T02:00:16.385" v="435" actId="113"/>
          <ac:spMkLst>
            <pc:docMk/>
            <pc:sldMk cId="0" sldId="262"/>
            <ac:spMk id="104" creationId="{00000000-0000-0000-0000-000000000000}"/>
          </ac:spMkLst>
        </pc:spChg>
      </pc:sldChg>
      <pc:sldChg chg="modSp mod">
        <pc:chgData name="Frank Jamison" userId="ba5cb3d4-e437-4fdd-96e9-c87ac9c47693" providerId="ADAL" clId="{BA3FE068-6A8D-47E6-9116-CCCD9E62D95D}" dt="2024-03-14T20:56:04.099" v="562" actId="1076"/>
        <pc:sldMkLst>
          <pc:docMk/>
          <pc:sldMk cId="0" sldId="263"/>
        </pc:sldMkLst>
        <pc:spChg chg="mod">
          <ac:chgData name="Frank Jamison" userId="ba5cb3d4-e437-4fdd-96e9-c87ac9c47693" providerId="ADAL" clId="{BA3FE068-6A8D-47E6-9116-CCCD9E62D95D}" dt="2024-03-14T20:56:04.099" v="562" actId="1076"/>
          <ac:spMkLst>
            <pc:docMk/>
            <pc:sldMk cId="0" sldId="263"/>
            <ac:spMk id="109" creationId="{00000000-0000-0000-0000-000000000000}"/>
          </ac:spMkLst>
        </pc:spChg>
        <pc:spChg chg="mod">
          <ac:chgData name="Frank Jamison" userId="ba5cb3d4-e437-4fdd-96e9-c87ac9c47693" providerId="ADAL" clId="{BA3FE068-6A8D-47E6-9116-CCCD9E62D95D}" dt="2024-03-14T20:29:09.520" v="516" actId="1076"/>
          <ac:spMkLst>
            <pc:docMk/>
            <pc:sldMk cId="0" sldId="263"/>
            <ac:spMk id="110" creationId="{00000000-0000-0000-0000-000000000000}"/>
          </ac:spMkLst>
        </pc:spChg>
      </pc:sldChg>
      <pc:sldChg chg="modSp mod">
        <pc:chgData name="Frank Jamison" userId="ba5cb3d4-e437-4fdd-96e9-c87ac9c47693" providerId="ADAL" clId="{BA3FE068-6A8D-47E6-9116-CCCD9E62D95D}" dt="2024-03-14T02:26:29.686" v="504" actId="20577"/>
        <pc:sldMkLst>
          <pc:docMk/>
          <pc:sldMk cId="0" sldId="264"/>
        </pc:sldMkLst>
        <pc:spChg chg="mod">
          <ac:chgData name="Frank Jamison" userId="ba5cb3d4-e437-4fdd-96e9-c87ac9c47693" providerId="ADAL" clId="{BA3FE068-6A8D-47E6-9116-CCCD9E62D95D}" dt="2024-03-14T02:26:29.686" v="504" actId="20577"/>
          <ac:spMkLst>
            <pc:docMk/>
            <pc:sldMk cId="0" sldId="264"/>
            <ac:spMk id="116" creationId="{00000000-0000-0000-0000-000000000000}"/>
          </ac:spMkLst>
        </pc:spChg>
      </pc:sldChg>
      <pc:sldChg chg="modSp mod">
        <pc:chgData name="Frank Jamison" userId="ba5cb3d4-e437-4fdd-96e9-c87ac9c47693" providerId="ADAL" clId="{BA3FE068-6A8D-47E6-9116-CCCD9E62D95D}" dt="2024-03-14T02:28:07.449" v="506" actId="6549"/>
        <pc:sldMkLst>
          <pc:docMk/>
          <pc:sldMk cId="0" sldId="265"/>
        </pc:sldMkLst>
        <pc:spChg chg="mod">
          <ac:chgData name="Frank Jamison" userId="ba5cb3d4-e437-4fdd-96e9-c87ac9c47693" providerId="ADAL" clId="{BA3FE068-6A8D-47E6-9116-CCCD9E62D95D}" dt="2024-03-14T02:28:07.449" v="506" actId="6549"/>
          <ac:spMkLst>
            <pc:docMk/>
            <pc:sldMk cId="0" sldId="265"/>
            <ac:spMk id="122" creationId="{00000000-0000-0000-0000-000000000000}"/>
          </ac:spMkLst>
        </pc:spChg>
      </pc:sldChg>
      <pc:sldChg chg="modSp mod modShow">
        <pc:chgData name="Frank Jamison" userId="ba5cb3d4-e437-4fdd-96e9-c87ac9c47693" providerId="ADAL" clId="{BA3FE068-6A8D-47E6-9116-CCCD9E62D95D}" dt="2024-03-23T18:26:06.783" v="595" actId="729"/>
        <pc:sldMkLst>
          <pc:docMk/>
          <pc:sldMk cId="0" sldId="266"/>
        </pc:sldMkLst>
        <pc:spChg chg="mod">
          <ac:chgData name="Frank Jamison" userId="ba5cb3d4-e437-4fdd-96e9-c87ac9c47693" providerId="ADAL" clId="{BA3FE068-6A8D-47E6-9116-CCCD9E62D95D}" dt="2024-03-23T17:54:12.915" v="593" actId="20577"/>
          <ac:spMkLst>
            <pc:docMk/>
            <pc:sldMk cId="0" sldId="266"/>
            <ac:spMk id="128" creationId="{00000000-0000-0000-0000-000000000000}"/>
          </ac:spMkLst>
        </pc:spChg>
      </pc:sldChg>
      <pc:sldChg chg="modSp mod">
        <pc:chgData name="Frank Jamison" userId="ba5cb3d4-e437-4fdd-96e9-c87ac9c47693" providerId="ADAL" clId="{BA3FE068-6A8D-47E6-9116-CCCD9E62D95D}" dt="2024-03-14T20:50:12.540" v="534" actId="20577"/>
        <pc:sldMkLst>
          <pc:docMk/>
          <pc:sldMk cId="0" sldId="267"/>
        </pc:sldMkLst>
        <pc:spChg chg="mod">
          <ac:chgData name="Frank Jamison" userId="ba5cb3d4-e437-4fdd-96e9-c87ac9c47693" providerId="ADAL" clId="{BA3FE068-6A8D-47E6-9116-CCCD9E62D95D}" dt="2024-03-14T20:50:12.540" v="534" actId="20577"/>
          <ac:spMkLst>
            <pc:docMk/>
            <pc:sldMk cId="0" sldId="267"/>
            <ac:spMk id="134" creationId="{00000000-0000-0000-0000-000000000000}"/>
          </ac:spMkLst>
        </pc:spChg>
      </pc:sldChg>
      <pc:sldChg chg="modSp mod modShow">
        <pc:chgData name="Frank Jamison" userId="ba5cb3d4-e437-4fdd-96e9-c87ac9c47693" providerId="ADAL" clId="{BA3FE068-6A8D-47E6-9116-CCCD9E62D95D}" dt="2024-03-23T18:26:14.388" v="596" actId="729"/>
        <pc:sldMkLst>
          <pc:docMk/>
          <pc:sldMk cId="0" sldId="268"/>
        </pc:sldMkLst>
        <pc:spChg chg="mod">
          <ac:chgData name="Frank Jamison" userId="ba5cb3d4-e437-4fdd-96e9-c87ac9c47693" providerId="ADAL" clId="{BA3FE068-6A8D-47E6-9116-CCCD9E62D95D}" dt="2024-03-23T17:54:21.932" v="594"/>
          <ac:spMkLst>
            <pc:docMk/>
            <pc:sldMk cId="0" sldId="268"/>
            <ac:spMk id="140" creationId="{00000000-0000-0000-0000-000000000000}"/>
          </ac:spMkLst>
        </pc:spChg>
      </pc:sldChg>
      <pc:sldChg chg="modSp mod modShow">
        <pc:chgData name="Frank Jamison" userId="ba5cb3d4-e437-4fdd-96e9-c87ac9c47693" providerId="ADAL" clId="{BA3FE068-6A8D-47E6-9116-CCCD9E62D95D}" dt="2024-03-23T18:37:27.919" v="640" actId="5793"/>
        <pc:sldMkLst>
          <pc:docMk/>
          <pc:sldMk cId="0" sldId="269"/>
        </pc:sldMkLst>
        <pc:spChg chg="mod">
          <ac:chgData name="Frank Jamison" userId="ba5cb3d4-e437-4fdd-96e9-c87ac9c47693" providerId="ADAL" clId="{BA3FE068-6A8D-47E6-9116-CCCD9E62D95D}" dt="2024-03-23T18:37:27.919" v="640" actId="5793"/>
          <ac:spMkLst>
            <pc:docMk/>
            <pc:sldMk cId="0" sldId="269"/>
            <ac:spMk id="146" creationId="{00000000-0000-0000-0000-000000000000}"/>
          </ac:spMkLst>
        </pc:spChg>
      </pc:sldChg>
      <pc:sldChg chg="addSp delSp modSp new mod ord">
        <pc:chgData name="Frank Jamison" userId="ba5cb3d4-e437-4fdd-96e9-c87ac9c47693" providerId="ADAL" clId="{BA3FE068-6A8D-47E6-9116-CCCD9E62D95D}" dt="2024-03-14T20:57:05.263" v="564" actId="255"/>
        <pc:sldMkLst>
          <pc:docMk/>
          <pc:sldMk cId="1271353624" sldId="270"/>
        </pc:sldMkLst>
        <pc:spChg chg="mod">
          <ac:chgData name="Frank Jamison" userId="ba5cb3d4-e437-4fdd-96e9-c87ac9c47693" providerId="ADAL" clId="{BA3FE068-6A8D-47E6-9116-CCCD9E62D95D}" dt="2024-03-14T01:31:10.666" v="257" actId="20577"/>
          <ac:spMkLst>
            <pc:docMk/>
            <pc:sldMk cId="1271353624" sldId="270"/>
            <ac:spMk id="2" creationId="{30269458-E40F-5176-EA99-9288AA0C63B5}"/>
          </ac:spMkLst>
        </pc:spChg>
        <pc:spChg chg="add del mod">
          <ac:chgData name="Frank Jamison" userId="ba5cb3d4-e437-4fdd-96e9-c87ac9c47693" providerId="ADAL" clId="{BA3FE068-6A8D-47E6-9116-CCCD9E62D95D}" dt="2024-03-14T01:32:23.245" v="262"/>
          <ac:spMkLst>
            <pc:docMk/>
            <pc:sldMk cId="1271353624" sldId="270"/>
            <ac:spMk id="3" creationId="{C9378DC2-9D00-933A-105E-ED296E75FCE4}"/>
          </ac:spMkLst>
        </pc:spChg>
        <pc:spChg chg="add mod">
          <ac:chgData name="Frank Jamison" userId="ba5cb3d4-e437-4fdd-96e9-c87ac9c47693" providerId="ADAL" clId="{BA3FE068-6A8D-47E6-9116-CCCD9E62D95D}" dt="2024-03-14T20:57:05.263" v="564" actId="255"/>
          <ac:spMkLst>
            <pc:docMk/>
            <pc:sldMk cId="1271353624" sldId="270"/>
            <ac:spMk id="4" creationId="{664AB360-6FF9-025F-0F6A-FB9AE3157B45}"/>
          </ac:spMkLst>
        </pc:spChg>
      </pc:sldChg>
      <pc:sldChg chg="modSp add mod">
        <pc:chgData name="Frank Jamison" userId="ba5cb3d4-e437-4fdd-96e9-c87ac9c47693" providerId="ADAL" clId="{BA3FE068-6A8D-47E6-9116-CCCD9E62D95D}" dt="2024-03-14T20:54:43.945" v="550" actId="20577"/>
        <pc:sldMkLst>
          <pc:docMk/>
          <pc:sldMk cId="2914621262" sldId="271"/>
        </pc:sldMkLst>
        <pc:spChg chg="mod">
          <ac:chgData name="Frank Jamison" userId="ba5cb3d4-e437-4fdd-96e9-c87ac9c47693" providerId="ADAL" clId="{BA3FE068-6A8D-47E6-9116-CCCD9E62D95D}" dt="2024-03-14T20:54:43.945" v="550" actId="20577"/>
          <ac:spMkLst>
            <pc:docMk/>
            <pc:sldMk cId="2914621262" sldId="271"/>
            <ac:spMk id="97" creationId="{00000000-0000-0000-0000-000000000000}"/>
          </ac:spMkLst>
        </pc:spChg>
        <pc:spChg chg="mod">
          <ac:chgData name="Frank Jamison" userId="ba5cb3d4-e437-4fdd-96e9-c87ac9c47693" providerId="ADAL" clId="{BA3FE068-6A8D-47E6-9116-CCCD9E62D95D}" dt="2024-03-14T01:53:40.133" v="349" actId="1076"/>
          <ac:spMkLst>
            <pc:docMk/>
            <pc:sldMk cId="2914621262" sldId="271"/>
            <ac:spMk id="98" creationId="{00000000-0000-0000-0000-000000000000}"/>
          </ac:spMkLst>
        </pc:spChg>
      </pc:sldChg>
      <pc:sldChg chg="modSp add mod">
        <pc:chgData name="Frank Jamison" userId="ba5cb3d4-e437-4fdd-96e9-c87ac9c47693" providerId="ADAL" clId="{BA3FE068-6A8D-47E6-9116-CCCD9E62D95D}" dt="2024-03-23T18:42:38.330" v="652" actId="1076"/>
        <pc:sldMkLst>
          <pc:docMk/>
          <pc:sldMk cId="1915245273" sldId="272"/>
        </pc:sldMkLst>
        <pc:spChg chg="mod">
          <ac:chgData name="Frank Jamison" userId="ba5cb3d4-e437-4fdd-96e9-c87ac9c47693" providerId="ADAL" clId="{BA3FE068-6A8D-47E6-9116-CCCD9E62D95D}" dt="2024-03-14T20:55:32.474" v="559" actId="255"/>
          <ac:spMkLst>
            <pc:docMk/>
            <pc:sldMk cId="1915245273" sldId="272"/>
            <ac:spMk id="97" creationId="{00000000-0000-0000-0000-000000000000}"/>
          </ac:spMkLst>
        </pc:spChg>
        <pc:spChg chg="mod">
          <ac:chgData name="Frank Jamison" userId="ba5cb3d4-e437-4fdd-96e9-c87ac9c47693" providerId="ADAL" clId="{BA3FE068-6A8D-47E6-9116-CCCD9E62D95D}" dt="2024-03-23T18:42:38.330" v="652" actId="1076"/>
          <ac:spMkLst>
            <pc:docMk/>
            <pc:sldMk cId="1915245273" sldId="272"/>
            <ac:spMk id="98"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1034e9d0215_0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1034e9d0215_0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1034e9d0215_0_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1034e9d0215_0_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1034e9d0215_0_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 name="Google Shape;83;g1034e9d0215_0_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1034e9d0215_0_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1034e9d0215_0_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1034e9d0215_0_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g1034e9d0215_0_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1034e9d0215_0_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g1034e9d0215_0_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156757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1034e9d0215_0_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g1034e9d0215_0_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827768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1034e9d0215_0_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 name="Google Shape;101;g1034e9d0215_0_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1034e9d0215_0_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1034e9d0215_0_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1034e9d0215_0_1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 name="Google Shape;113;g1034e9d0215_0_1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1034e9d0215_0_1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 name="Google Shape;119;g1034e9d0215_0_1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1034e9d0215_0_1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 name="Google Shape;125;g1034e9d0215_0_1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1034e9d0215_0_1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 name="Google Shape;131;g1034e9d0215_0_1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g1034e9d0215_0_1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 name="Google Shape;137;g1034e9d0215_0_1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104acb1815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3" name="Google Shape;143;g104acb1815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74194" y="1771550"/>
            <a:ext cx="6012600" cy="1600500"/>
          </a:xfrm>
          <a:prstGeom prst="rect">
            <a:avLst/>
          </a:prstGeom>
        </p:spPr>
        <p:txBody>
          <a:bodyPr spcFirstLastPara="1" wrap="square" lIns="0" tIns="0" rIns="0" bIns="0" anchor="ctr" anchorCtr="0">
            <a:noAutofit/>
          </a:bodyPr>
          <a:lstStyle>
            <a:lvl1pPr lvl="0" rtl="0">
              <a:spcBef>
                <a:spcPts val="0"/>
              </a:spcBef>
              <a:spcAft>
                <a:spcPts val="0"/>
              </a:spcAft>
              <a:buSzPts val="5200"/>
              <a:buNone/>
              <a:defRPr sz="5200"/>
            </a:lvl1pPr>
            <a:lvl2pPr lvl="1" rtl="0">
              <a:spcBef>
                <a:spcPts val="0"/>
              </a:spcBef>
              <a:spcAft>
                <a:spcPts val="0"/>
              </a:spcAft>
              <a:buSzPts val="5200"/>
              <a:buNone/>
              <a:defRPr sz="5200"/>
            </a:lvl2pPr>
            <a:lvl3pPr lvl="2" rtl="0">
              <a:spcBef>
                <a:spcPts val="0"/>
              </a:spcBef>
              <a:spcAft>
                <a:spcPts val="0"/>
              </a:spcAft>
              <a:buSzPts val="5200"/>
              <a:buNone/>
              <a:defRPr sz="5200"/>
            </a:lvl3pPr>
            <a:lvl4pPr lvl="3" rtl="0">
              <a:spcBef>
                <a:spcPts val="0"/>
              </a:spcBef>
              <a:spcAft>
                <a:spcPts val="0"/>
              </a:spcAft>
              <a:buSzPts val="5200"/>
              <a:buNone/>
              <a:defRPr sz="5200"/>
            </a:lvl4pPr>
            <a:lvl5pPr lvl="4" rtl="0">
              <a:spcBef>
                <a:spcPts val="0"/>
              </a:spcBef>
              <a:spcAft>
                <a:spcPts val="0"/>
              </a:spcAft>
              <a:buSzPts val="5200"/>
              <a:buNone/>
              <a:defRPr sz="5200"/>
            </a:lvl5pPr>
            <a:lvl6pPr lvl="5" rtl="0">
              <a:spcBef>
                <a:spcPts val="0"/>
              </a:spcBef>
              <a:spcAft>
                <a:spcPts val="0"/>
              </a:spcAft>
              <a:buSzPts val="5200"/>
              <a:buNone/>
              <a:defRPr sz="5200"/>
            </a:lvl6pPr>
            <a:lvl7pPr lvl="6" rtl="0">
              <a:spcBef>
                <a:spcPts val="0"/>
              </a:spcBef>
              <a:spcAft>
                <a:spcPts val="0"/>
              </a:spcAft>
              <a:buSzPts val="5200"/>
              <a:buNone/>
              <a:defRPr sz="5200"/>
            </a:lvl7pPr>
            <a:lvl8pPr lvl="7" rtl="0">
              <a:spcBef>
                <a:spcPts val="0"/>
              </a:spcBef>
              <a:spcAft>
                <a:spcPts val="0"/>
              </a:spcAft>
              <a:buSzPts val="5200"/>
              <a:buNone/>
              <a:defRPr sz="5200"/>
            </a:lvl8pPr>
            <a:lvl9pPr lvl="8" rtl="0">
              <a:spcBef>
                <a:spcPts val="0"/>
              </a:spcBef>
              <a:spcAft>
                <a:spcPts val="0"/>
              </a:spcAft>
              <a:buSzPts val="5200"/>
              <a:buNone/>
              <a:defRPr sz="5200"/>
            </a:lvl9pPr>
          </a:lstStyle>
          <a:p>
            <a:endParaRPr/>
          </a:p>
        </p:txBody>
      </p:sp>
      <p:sp>
        <p:nvSpPr>
          <p:cNvPr id="11" name="Google Shape;11;p2"/>
          <p:cNvSpPr/>
          <p:nvPr/>
        </p:nvSpPr>
        <p:spPr>
          <a:xfrm>
            <a:off x="688925" y="688925"/>
            <a:ext cx="7775100" cy="3766750"/>
          </a:xfrm>
          <a:custGeom>
            <a:avLst/>
            <a:gdLst/>
            <a:ahLst/>
            <a:cxnLst/>
            <a:rect l="l" t="t" r="r" b="b"/>
            <a:pathLst>
              <a:path w="311004" h="150670" extrusionOk="0">
                <a:moveTo>
                  <a:pt x="0" y="45810"/>
                </a:moveTo>
                <a:lnTo>
                  <a:pt x="0" y="0"/>
                </a:lnTo>
                <a:lnTo>
                  <a:pt x="311004" y="0"/>
                </a:lnTo>
                <a:lnTo>
                  <a:pt x="311004" y="150670"/>
                </a:lnTo>
                <a:lnTo>
                  <a:pt x="0" y="150670"/>
                </a:lnTo>
                <a:lnTo>
                  <a:pt x="0" y="105219"/>
                </a:lnTo>
              </a:path>
            </a:pathLst>
          </a:custGeom>
          <a:noFill/>
          <a:ln w="9525" cap="flat" cmpd="sng">
            <a:solidFill>
              <a:schemeClr val="accent2"/>
            </a:solidFill>
            <a:prstDash val="solid"/>
            <a:miter lim="8000"/>
            <a:headEnd type="none" w="med" len="med"/>
            <a:tailEnd type="none" w="med" len="med"/>
          </a:ln>
        </p:spPr>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ubtitle">
  <p:cSld name="TITLE_1">
    <p:bg>
      <p:bgPr>
        <a:gradFill>
          <a:gsLst>
            <a:gs pos="0">
              <a:schemeClr val="accent1"/>
            </a:gs>
            <a:gs pos="50000">
              <a:schemeClr val="accent1"/>
            </a:gs>
            <a:gs pos="100000">
              <a:schemeClr val="accent3"/>
            </a:gs>
          </a:gsLst>
          <a:lin ang="2700006" scaled="0"/>
        </a:gradFill>
        <a:effectLst/>
      </p:bgPr>
    </p:bg>
    <p:spTree>
      <p:nvGrpSpPr>
        <p:cNvPr id="1" name="Shape 12"/>
        <p:cNvGrpSpPr/>
        <p:nvPr/>
      </p:nvGrpSpPr>
      <p:grpSpPr>
        <a:xfrm>
          <a:off x="0" y="0"/>
          <a:ext cx="0" cy="0"/>
          <a:chOff x="0" y="0"/>
          <a:chExt cx="0" cy="0"/>
        </a:xfrm>
      </p:grpSpPr>
      <p:sp>
        <p:nvSpPr>
          <p:cNvPr id="13" name="Google Shape;13;p3"/>
          <p:cNvSpPr/>
          <p:nvPr/>
        </p:nvSpPr>
        <p:spPr>
          <a:xfrm>
            <a:off x="688925" y="688925"/>
            <a:ext cx="7775100" cy="3766750"/>
          </a:xfrm>
          <a:custGeom>
            <a:avLst/>
            <a:gdLst/>
            <a:ahLst/>
            <a:cxnLst/>
            <a:rect l="l" t="t" r="r" b="b"/>
            <a:pathLst>
              <a:path w="311004" h="150670" extrusionOk="0">
                <a:moveTo>
                  <a:pt x="0" y="55831"/>
                </a:moveTo>
                <a:lnTo>
                  <a:pt x="0" y="0"/>
                </a:lnTo>
                <a:lnTo>
                  <a:pt x="311004" y="0"/>
                </a:lnTo>
                <a:lnTo>
                  <a:pt x="311004" y="150670"/>
                </a:lnTo>
                <a:lnTo>
                  <a:pt x="0" y="150670"/>
                </a:lnTo>
                <a:lnTo>
                  <a:pt x="0" y="95556"/>
                </a:lnTo>
              </a:path>
            </a:pathLst>
          </a:custGeom>
          <a:noFill/>
          <a:ln w="9525" cap="flat" cmpd="sng">
            <a:solidFill>
              <a:schemeClr val="accent2"/>
            </a:solidFill>
            <a:prstDash val="solid"/>
            <a:miter lim="8000"/>
            <a:headEnd type="none" w="med" len="med"/>
            <a:tailEnd type="none" w="med" len="med"/>
          </a:ln>
        </p:spPr>
      </p:sp>
      <p:sp>
        <p:nvSpPr>
          <p:cNvPr id="14" name="Google Shape;14;p3"/>
          <p:cNvSpPr txBox="1">
            <a:spLocks noGrp="1"/>
          </p:cNvSpPr>
          <p:nvPr>
            <p:ph type="ctrTitle"/>
          </p:nvPr>
        </p:nvSpPr>
        <p:spPr>
          <a:xfrm>
            <a:off x="569189" y="2129106"/>
            <a:ext cx="7599600" cy="546000"/>
          </a:xfrm>
          <a:prstGeom prst="rect">
            <a:avLst/>
          </a:prstGeom>
        </p:spPr>
        <p:txBody>
          <a:bodyPr spcFirstLastPara="1" wrap="square" lIns="0" tIns="0" rIns="0" bIns="0" anchor="ctr" anchorCtr="0">
            <a:noAutofit/>
          </a:bodyPr>
          <a:lstStyle>
            <a:lvl1pPr lvl="0" rtl="0">
              <a:spcBef>
                <a:spcPts val="0"/>
              </a:spcBef>
              <a:spcAft>
                <a:spcPts val="0"/>
              </a:spcAft>
              <a:buClr>
                <a:schemeClr val="lt1"/>
              </a:buClr>
              <a:buSzPts val="3600"/>
              <a:buNone/>
              <a:defRPr sz="3600">
                <a:solidFill>
                  <a:schemeClr val="lt1"/>
                </a:solidFill>
              </a:defRPr>
            </a:lvl1pPr>
            <a:lvl2pPr lvl="1" rtl="0">
              <a:spcBef>
                <a:spcPts val="0"/>
              </a:spcBef>
              <a:spcAft>
                <a:spcPts val="0"/>
              </a:spcAft>
              <a:buClr>
                <a:schemeClr val="lt1"/>
              </a:buClr>
              <a:buSzPts val="3600"/>
              <a:buNone/>
              <a:defRPr sz="3600">
                <a:solidFill>
                  <a:schemeClr val="lt1"/>
                </a:solidFill>
              </a:defRPr>
            </a:lvl2pPr>
            <a:lvl3pPr lvl="2" rtl="0">
              <a:spcBef>
                <a:spcPts val="0"/>
              </a:spcBef>
              <a:spcAft>
                <a:spcPts val="0"/>
              </a:spcAft>
              <a:buClr>
                <a:schemeClr val="lt1"/>
              </a:buClr>
              <a:buSzPts val="3600"/>
              <a:buNone/>
              <a:defRPr sz="3600">
                <a:solidFill>
                  <a:schemeClr val="lt1"/>
                </a:solidFill>
              </a:defRPr>
            </a:lvl3pPr>
            <a:lvl4pPr lvl="3" rtl="0">
              <a:spcBef>
                <a:spcPts val="0"/>
              </a:spcBef>
              <a:spcAft>
                <a:spcPts val="0"/>
              </a:spcAft>
              <a:buClr>
                <a:schemeClr val="lt1"/>
              </a:buClr>
              <a:buSzPts val="3600"/>
              <a:buNone/>
              <a:defRPr sz="3600">
                <a:solidFill>
                  <a:schemeClr val="lt1"/>
                </a:solidFill>
              </a:defRPr>
            </a:lvl4pPr>
            <a:lvl5pPr lvl="4" rtl="0">
              <a:spcBef>
                <a:spcPts val="0"/>
              </a:spcBef>
              <a:spcAft>
                <a:spcPts val="0"/>
              </a:spcAft>
              <a:buClr>
                <a:schemeClr val="lt1"/>
              </a:buClr>
              <a:buSzPts val="3600"/>
              <a:buNone/>
              <a:defRPr sz="3600">
                <a:solidFill>
                  <a:schemeClr val="lt1"/>
                </a:solidFill>
              </a:defRPr>
            </a:lvl5pPr>
            <a:lvl6pPr lvl="5" rtl="0">
              <a:spcBef>
                <a:spcPts val="0"/>
              </a:spcBef>
              <a:spcAft>
                <a:spcPts val="0"/>
              </a:spcAft>
              <a:buClr>
                <a:schemeClr val="lt1"/>
              </a:buClr>
              <a:buSzPts val="3600"/>
              <a:buNone/>
              <a:defRPr sz="3600">
                <a:solidFill>
                  <a:schemeClr val="lt1"/>
                </a:solidFill>
              </a:defRPr>
            </a:lvl6pPr>
            <a:lvl7pPr lvl="6" rtl="0">
              <a:spcBef>
                <a:spcPts val="0"/>
              </a:spcBef>
              <a:spcAft>
                <a:spcPts val="0"/>
              </a:spcAft>
              <a:buClr>
                <a:schemeClr val="lt1"/>
              </a:buClr>
              <a:buSzPts val="3600"/>
              <a:buNone/>
              <a:defRPr sz="3600">
                <a:solidFill>
                  <a:schemeClr val="lt1"/>
                </a:solidFill>
              </a:defRPr>
            </a:lvl7pPr>
            <a:lvl8pPr lvl="7" rtl="0">
              <a:spcBef>
                <a:spcPts val="0"/>
              </a:spcBef>
              <a:spcAft>
                <a:spcPts val="0"/>
              </a:spcAft>
              <a:buClr>
                <a:schemeClr val="lt1"/>
              </a:buClr>
              <a:buSzPts val="3600"/>
              <a:buNone/>
              <a:defRPr sz="3600">
                <a:solidFill>
                  <a:schemeClr val="lt1"/>
                </a:solidFill>
              </a:defRPr>
            </a:lvl8pPr>
            <a:lvl9pPr lvl="8" rtl="0">
              <a:spcBef>
                <a:spcPts val="0"/>
              </a:spcBef>
              <a:spcAft>
                <a:spcPts val="0"/>
              </a:spcAft>
              <a:buClr>
                <a:schemeClr val="lt1"/>
              </a:buClr>
              <a:buSzPts val="3600"/>
              <a:buNone/>
              <a:defRPr sz="3600">
                <a:solidFill>
                  <a:schemeClr val="lt1"/>
                </a:solidFill>
              </a:defRPr>
            </a:lvl9pPr>
          </a:lstStyle>
          <a:p>
            <a:endParaRPr/>
          </a:p>
        </p:txBody>
      </p:sp>
      <p:sp>
        <p:nvSpPr>
          <p:cNvPr id="15" name="Google Shape;15;p3"/>
          <p:cNvSpPr txBox="1">
            <a:spLocks noGrp="1"/>
          </p:cNvSpPr>
          <p:nvPr>
            <p:ph type="subTitle" idx="1"/>
          </p:nvPr>
        </p:nvSpPr>
        <p:spPr>
          <a:xfrm>
            <a:off x="569189" y="2670407"/>
            <a:ext cx="7599600" cy="309300"/>
          </a:xfrm>
          <a:prstGeom prst="rect">
            <a:avLst/>
          </a:prstGeom>
        </p:spPr>
        <p:txBody>
          <a:bodyPr spcFirstLastPara="1" wrap="square" lIns="0" tIns="0" rIns="0" bIns="0" anchor="t" anchorCtr="0">
            <a:noAutofit/>
          </a:bodyPr>
          <a:lstStyle>
            <a:lvl1pPr lvl="0" rtl="0">
              <a:spcBef>
                <a:spcPts val="0"/>
              </a:spcBef>
              <a:spcAft>
                <a:spcPts val="0"/>
              </a:spcAft>
              <a:buSzPts val="2000"/>
              <a:buNone/>
              <a:defRPr>
                <a:solidFill>
                  <a:schemeClr val="accent2"/>
                </a:solidFill>
              </a:defRPr>
            </a:lvl1pPr>
            <a:lvl2pPr lvl="1" rtl="0">
              <a:spcBef>
                <a:spcPts val="600"/>
              </a:spcBef>
              <a:spcAft>
                <a:spcPts val="0"/>
              </a:spcAft>
              <a:buClr>
                <a:schemeClr val="accent2"/>
              </a:buClr>
              <a:buSzPts val="3000"/>
              <a:buNone/>
              <a:defRPr sz="3000">
                <a:solidFill>
                  <a:schemeClr val="accent2"/>
                </a:solidFill>
              </a:defRPr>
            </a:lvl2pPr>
            <a:lvl3pPr lvl="2" rtl="0">
              <a:spcBef>
                <a:spcPts val="600"/>
              </a:spcBef>
              <a:spcAft>
                <a:spcPts val="0"/>
              </a:spcAft>
              <a:buClr>
                <a:schemeClr val="accent2"/>
              </a:buClr>
              <a:buSzPts val="3000"/>
              <a:buNone/>
              <a:defRPr sz="3000">
                <a:solidFill>
                  <a:schemeClr val="accent2"/>
                </a:solidFill>
              </a:defRPr>
            </a:lvl3pPr>
            <a:lvl4pPr lvl="3" rtl="0">
              <a:spcBef>
                <a:spcPts val="600"/>
              </a:spcBef>
              <a:spcAft>
                <a:spcPts val="0"/>
              </a:spcAft>
              <a:buClr>
                <a:schemeClr val="accent2"/>
              </a:buClr>
              <a:buSzPts val="3000"/>
              <a:buNone/>
              <a:defRPr sz="3000">
                <a:solidFill>
                  <a:schemeClr val="accent2"/>
                </a:solidFill>
              </a:defRPr>
            </a:lvl4pPr>
            <a:lvl5pPr lvl="4" rtl="0">
              <a:spcBef>
                <a:spcPts val="600"/>
              </a:spcBef>
              <a:spcAft>
                <a:spcPts val="0"/>
              </a:spcAft>
              <a:buClr>
                <a:schemeClr val="accent2"/>
              </a:buClr>
              <a:buSzPts val="3000"/>
              <a:buNone/>
              <a:defRPr sz="3000">
                <a:solidFill>
                  <a:schemeClr val="accent2"/>
                </a:solidFill>
              </a:defRPr>
            </a:lvl5pPr>
            <a:lvl6pPr lvl="5" rtl="0">
              <a:spcBef>
                <a:spcPts val="600"/>
              </a:spcBef>
              <a:spcAft>
                <a:spcPts val="0"/>
              </a:spcAft>
              <a:buClr>
                <a:schemeClr val="accent2"/>
              </a:buClr>
              <a:buSzPts val="3000"/>
              <a:buNone/>
              <a:defRPr sz="3000">
                <a:solidFill>
                  <a:schemeClr val="accent2"/>
                </a:solidFill>
              </a:defRPr>
            </a:lvl6pPr>
            <a:lvl7pPr lvl="6" rtl="0">
              <a:spcBef>
                <a:spcPts val="600"/>
              </a:spcBef>
              <a:spcAft>
                <a:spcPts val="0"/>
              </a:spcAft>
              <a:buClr>
                <a:schemeClr val="accent2"/>
              </a:buClr>
              <a:buSzPts val="3000"/>
              <a:buNone/>
              <a:defRPr sz="3000">
                <a:solidFill>
                  <a:schemeClr val="accent2"/>
                </a:solidFill>
              </a:defRPr>
            </a:lvl7pPr>
            <a:lvl8pPr lvl="7" rtl="0">
              <a:spcBef>
                <a:spcPts val="600"/>
              </a:spcBef>
              <a:spcAft>
                <a:spcPts val="0"/>
              </a:spcAft>
              <a:buClr>
                <a:schemeClr val="accent2"/>
              </a:buClr>
              <a:buSzPts val="3000"/>
              <a:buNone/>
              <a:defRPr sz="3000">
                <a:solidFill>
                  <a:schemeClr val="accent2"/>
                </a:solidFill>
              </a:defRPr>
            </a:lvl8pPr>
            <a:lvl9pPr lvl="8" rtl="0">
              <a:spcBef>
                <a:spcPts val="600"/>
              </a:spcBef>
              <a:spcAft>
                <a:spcPts val="600"/>
              </a:spcAft>
              <a:buClr>
                <a:schemeClr val="accent2"/>
              </a:buClr>
              <a:buSzPts val="3000"/>
              <a:buNone/>
              <a:defRPr sz="3000">
                <a:solidFill>
                  <a:schemeClr val="accent2"/>
                </a:solidFill>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Quote">
  <p:cSld name="TITLE_1_1">
    <p:bg>
      <p:bgPr>
        <a:gradFill>
          <a:gsLst>
            <a:gs pos="0">
              <a:schemeClr val="accent1"/>
            </a:gs>
            <a:gs pos="50000">
              <a:schemeClr val="accent1"/>
            </a:gs>
            <a:gs pos="100000">
              <a:schemeClr val="accent3"/>
            </a:gs>
          </a:gsLst>
          <a:lin ang="2700006" scaled="0"/>
        </a:gradFill>
        <a:effectLst/>
      </p:bgPr>
    </p:bg>
    <p:spTree>
      <p:nvGrpSpPr>
        <p:cNvPr id="1" name="Shape 16"/>
        <p:cNvGrpSpPr/>
        <p:nvPr/>
      </p:nvGrpSpPr>
      <p:grpSpPr>
        <a:xfrm>
          <a:off x="0" y="0"/>
          <a:ext cx="0" cy="0"/>
          <a:chOff x="0" y="0"/>
          <a:chExt cx="0" cy="0"/>
        </a:xfrm>
      </p:grpSpPr>
      <p:sp>
        <p:nvSpPr>
          <p:cNvPr id="17" name="Google Shape;17;p4"/>
          <p:cNvSpPr/>
          <p:nvPr/>
        </p:nvSpPr>
        <p:spPr>
          <a:xfrm>
            <a:off x="688925" y="688925"/>
            <a:ext cx="7775100" cy="3766750"/>
          </a:xfrm>
          <a:custGeom>
            <a:avLst/>
            <a:gdLst/>
            <a:ahLst/>
            <a:cxnLst/>
            <a:rect l="l" t="t" r="r" b="b"/>
            <a:pathLst>
              <a:path w="311004" h="150670" extrusionOk="0">
                <a:moveTo>
                  <a:pt x="0" y="8232"/>
                </a:moveTo>
                <a:lnTo>
                  <a:pt x="0" y="0"/>
                </a:lnTo>
                <a:lnTo>
                  <a:pt x="311004" y="0"/>
                </a:lnTo>
                <a:lnTo>
                  <a:pt x="311004" y="150670"/>
                </a:lnTo>
                <a:lnTo>
                  <a:pt x="0" y="150670"/>
                </a:lnTo>
                <a:lnTo>
                  <a:pt x="0" y="32926"/>
                </a:lnTo>
              </a:path>
            </a:pathLst>
          </a:custGeom>
          <a:noFill/>
          <a:ln w="9525" cap="flat" cmpd="sng">
            <a:solidFill>
              <a:schemeClr val="accent2"/>
            </a:solidFill>
            <a:prstDash val="solid"/>
            <a:round/>
            <a:headEnd type="none" w="med" len="med"/>
            <a:tailEnd type="none" w="med" len="med"/>
          </a:ln>
        </p:spPr>
      </p:sp>
      <p:sp>
        <p:nvSpPr>
          <p:cNvPr id="18" name="Google Shape;18;p4"/>
          <p:cNvSpPr txBox="1">
            <a:spLocks noGrp="1"/>
          </p:cNvSpPr>
          <p:nvPr>
            <p:ph type="body" idx="1"/>
          </p:nvPr>
        </p:nvSpPr>
        <p:spPr>
          <a:xfrm>
            <a:off x="1100500" y="1079200"/>
            <a:ext cx="4858200" cy="2991600"/>
          </a:xfrm>
          <a:prstGeom prst="rect">
            <a:avLst/>
          </a:prstGeom>
        </p:spPr>
        <p:txBody>
          <a:bodyPr spcFirstLastPara="1" wrap="square" lIns="0" tIns="0" rIns="0" bIns="0" anchor="t" anchorCtr="0">
            <a:noAutofit/>
          </a:bodyPr>
          <a:lstStyle>
            <a:lvl1pPr marL="457200" lvl="0" indent="-431800" rtl="0">
              <a:lnSpc>
                <a:spcPct val="100000"/>
              </a:lnSpc>
              <a:spcBef>
                <a:spcPts val="0"/>
              </a:spcBef>
              <a:spcAft>
                <a:spcPts val="0"/>
              </a:spcAft>
              <a:buClr>
                <a:schemeClr val="lt1"/>
              </a:buClr>
              <a:buSzPts val="3200"/>
              <a:buFont typeface="Kulim Park"/>
              <a:buChar char="▸"/>
              <a:defRPr sz="3200" b="1">
                <a:solidFill>
                  <a:schemeClr val="lt1"/>
                </a:solidFill>
                <a:latin typeface="Kulim Park"/>
                <a:ea typeface="Kulim Park"/>
                <a:cs typeface="Kulim Park"/>
                <a:sym typeface="Kulim Park"/>
              </a:defRPr>
            </a:lvl1pPr>
            <a:lvl2pPr marL="914400" lvl="1" indent="-431800" rtl="0">
              <a:lnSpc>
                <a:spcPct val="100000"/>
              </a:lnSpc>
              <a:spcBef>
                <a:spcPts val="600"/>
              </a:spcBef>
              <a:spcAft>
                <a:spcPts val="0"/>
              </a:spcAft>
              <a:buClr>
                <a:schemeClr val="lt1"/>
              </a:buClr>
              <a:buSzPts val="3200"/>
              <a:buFont typeface="Kulim Park"/>
              <a:buChar char="╺"/>
              <a:defRPr sz="3200" b="1">
                <a:solidFill>
                  <a:schemeClr val="lt1"/>
                </a:solidFill>
                <a:latin typeface="Kulim Park"/>
                <a:ea typeface="Kulim Park"/>
                <a:cs typeface="Kulim Park"/>
                <a:sym typeface="Kulim Park"/>
              </a:defRPr>
            </a:lvl2pPr>
            <a:lvl3pPr marL="1371600" lvl="2" indent="-431800" rtl="0">
              <a:lnSpc>
                <a:spcPct val="100000"/>
              </a:lnSpc>
              <a:spcBef>
                <a:spcPts val="600"/>
              </a:spcBef>
              <a:spcAft>
                <a:spcPts val="0"/>
              </a:spcAft>
              <a:buClr>
                <a:schemeClr val="lt1"/>
              </a:buClr>
              <a:buSzPts val="3200"/>
              <a:buFont typeface="Kulim Park"/>
              <a:buChar char="■"/>
              <a:defRPr sz="3200" b="1">
                <a:solidFill>
                  <a:schemeClr val="lt1"/>
                </a:solidFill>
                <a:latin typeface="Kulim Park"/>
                <a:ea typeface="Kulim Park"/>
                <a:cs typeface="Kulim Park"/>
                <a:sym typeface="Kulim Park"/>
              </a:defRPr>
            </a:lvl3pPr>
            <a:lvl4pPr marL="1828800" lvl="3" indent="-431800" rtl="0">
              <a:lnSpc>
                <a:spcPct val="100000"/>
              </a:lnSpc>
              <a:spcBef>
                <a:spcPts val="600"/>
              </a:spcBef>
              <a:spcAft>
                <a:spcPts val="0"/>
              </a:spcAft>
              <a:buClr>
                <a:schemeClr val="lt1"/>
              </a:buClr>
              <a:buSzPts val="3200"/>
              <a:buFont typeface="Kulim Park"/>
              <a:buChar char="●"/>
              <a:defRPr sz="3200" b="1">
                <a:solidFill>
                  <a:schemeClr val="lt1"/>
                </a:solidFill>
                <a:latin typeface="Kulim Park"/>
                <a:ea typeface="Kulim Park"/>
                <a:cs typeface="Kulim Park"/>
                <a:sym typeface="Kulim Park"/>
              </a:defRPr>
            </a:lvl4pPr>
            <a:lvl5pPr marL="2286000" lvl="4" indent="-431800" rtl="0">
              <a:lnSpc>
                <a:spcPct val="100000"/>
              </a:lnSpc>
              <a:spcBef>
                <a:spcPts val="600"/>
              </a:spcBef>
              <a:spcAft>
                <a:spcPts val="0"/>
              </a:spcAft>
              <a:buClr>
                <a:schemeClr val="lt1"/>
              </a:buClr>
              <a:buSzPts val="3200"/>
              <a:buFont typeface="Kulim Park"/>
              <a:buChar char="○"/>
              <a:defRPr sz="3200" b="1">
                <a:solidFill>
                  <a:schemeClr val="lt1"/>
                </a:solidFill>
                <a:latin typeface="Kulim Park"/>
                <a:ea typeface="Kulim Park"/>
                <a:cs typeface="Kulim Park"/>
                <a:sym typeface="Kulim Park"/>
              </a:defRPr>
            </a:lvl5pPr>
            <a:lvl6pPr marL="2743200" lvl="5" indent="-431800" rtl="0">
              <a:lnSpc>
                <a:spcPct val="100000"/>
              </a:lnSpc>
              <a:spcBef>
                <a:spcPts val="600"/>
              </a:spcBef>
              <a:spcAft>
                <a:spcPts val="0"/>
              </a:spcAft>
              <a:buClr>
                <a:schemeClr val="lt1"/>
              </a:buClr>
              <a:buSzPts val="3200"/>
              <a:buFont typeface="Kulim Park"/>
              <a:buChar char="■"/>
              <a:defRPr sz="3200" b="1">
                <a:solidFill>
                  <a:schemeClr val="lt1"/>
                </a:solidFill>
                <a:latin typeface="Kulim Park"/>
                <a:ea typeface="Kulim Park"/>
                <a:cs typeface="Kulim Park"/>
                <a:sym typeface="Kulim Park"/>
              </a:defRPr>
            </a:lvl6pPr>
            <a:lvl7pPr marL="3200400" lvl="6" indent="-431800" rtl="0">
              <a:lnSpc>
                <a:spcPct val="100000"/>
              </a:lnSpc>
              <a:spcBef>
                <a:spcPts val="600"/>
              </a:spcBef>
              <a:spcAft>
                <a:spcPts val="0"/>
              </a:spcAft>
              <a:buClr>
                <a:schemeClr val="lt1"/>
              </a:buClr>
              <a:buSzPts val="3200"/>
              <a:buFont typeface="Kulim Park"/>
              <a:buChar char="●"/>
              <a:defRPr sz="3200" b="1">
                <a:solidFill>
                  <a:schemeClr val="lt1"/>
                </a:solidFill>
                <a:latin typeface="Kulim Park"/>
                <a:ea typeface="Kulim Park"/>
                <a:cs typeface="Kulim Park"/>
                <a:sym typeface="Kulim Park"/>
              </a:defRPr>
            </a:lvl7pPr>
            <a:lvl8pPr marL="3657600" lvl="7" indent="-431800" rtl="0">
              <a:lnSpc>
                <a:spcPct val="100000"/>
              </a:lnSpc>
              <a:spcBef>
                <a:spcPts val="600"/>
              </a:spcBef>
              <a:spcAft>
                <a:spcPts val="0"/>
              </a:spcAft>
              <a:buClr>
                <a:schemeClr val="lt1"/>
              </a:buClr>
              <a:buSzPts val="3200"/>
              <a:buFont typeface="Kulim Park"/>
              <a:buChar char="○"/>
              <a:defRPr sz="3200" b="1">
                <a:solidFill>
                  <a:schemeClr val="lt1"/>
                </a:solidFill>
                <a:latin typeface="Kulim Park"/>
                <a:ea typeface="Kulim Park"/>
                <a:cs typeface="Kulim Park"/>
                <a:sym typeface="Kulim Park"/>
              </a:defRPr>
            </a:lvl8pPr>
            <a:lvl9pPr marL="4114800" lvl="8" indent="-431800" rtl="0">
              <a:lnSpc>
                <a:spcPct val="100000"/>
              </a:lnSpc>
              <a:spcBef>
                <a:spcPts val="600"/>
              </a:spcBef>
              <a:spcAft>
                <a:spcPts val="600"/>
              </a:spcAft>
              <a:buClr>
                <a:schemeClr val="lt1"/>
              </a:buClr>
              <a:buSzPts val="3200"/>
              <a:buFont typeface="Kulim Park"/>
              <a:buChar char="■"/>
              <a:defRPr sz="3200" b="1">
                <a:solidFill>
                  <a:schemeClr val="lt1"/>
                </a:solidFill>
                <a:latin typeface="Kulim Park"/>
                <a:ea typeface="Kulim Park"/>
                <a:cs typeface="Kulim Park"/>
                <a:sym typeface="Kulim Park"/>
              </a:defRPr>
            </a:lvl9pPr>
          </a:lstStyle>
          <a:p>
            <a:endParaRPr/>
          </a:p>
        </p:txBody>
      </p:sp>
      <p:sp>
        <p:nvSpPr>
          <p:cNvPr id="19" name="Google Shape;19;p4"/>
          <p:cNvSpPr txBox="1"/>
          <p:nvPr/>
        </p:nvSpPr>
        <p:spPr>
          <a:xfrm>
            <a:off x="273700" y="871753"/>
            <a:ext cx="781800" cy="6537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en" sz="7200">
                <a:solidFill>
                  <a:schemeClr val="dk1"/>
                </a:solidFill>
                <a:latin typeface="Red Hat Display Black"/>
                <a:ea typeface="Red Hat Display Black"/>
                <a:cs typeface="Red Hat Display Black"/>
                <a:sym typeface="Red Hat Display Black"/>
              </a:rPr>
              <a:t>“</a:t>
            </a:r>
            <a:endParaRPr sz="7200">
              <a:solidFill>
                <a:schemeClr val="dk1"/>
              </a:solidFill>
              <a:latin typeface="Red Hat Display Black"/>
              <a:ea typeface="Red Hat Display Black"/>
              <a:cs typeface="Red Hat Display Black"/>
              <a:sym typeface="Red Hat Display Black"/>
            </a:endParaRPr>
          </a:p>
        </p:txBody>
      </p:sp>
      <p:sp>
        <p:nvSpPr>
          <p:cNvPr id="20" name="Google Shape;20;p4"/>
          <p:cNvSpPr txBox="1">
            <a:spLocks noGrp="1"/>
          </p:cNvSpPr>
          <p:nvPr>
            <p:ph type="sldNum" idx="12"/>
          </p:nvPr>
        </p:nvSpPr>
        <p:spPr>
          <a:xfrm>
            <a:off x="8458194" y="0"/>
            <a:ext cx="685800" cy="685800"/>
          </a:xfrm>
          <a:prstGeom prst="rect">
            <a:avLst/>
          </a:prstGeom>
        </p:spPr>
        <p:txBody>
          <a:bodyPr spcFirstLastPara="1" wrap="square" lIns="0" tIns="0" rIns="0" bIns="0"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21"/>
        <p:cNvGrpSpPr/>
        <p:nvPr/>
      </p:nvGrpSpPr>
      <p:grpSpPr>
        <a:xfrm>
          <a:off x="0" y="0"/>
          <a:ext cx="0" cy="0"/>
          <a:chOff x="0" y="0"/>
          <a:chExt cx="0" cy="0"/>
        </a:xfrm>
      </p:grpSpPr>
      <p:sp>
        <p:nvSpPr>
          <p:cNvPr id="22" name="Google Shape;22;p5"/>
          <p:cNvSpPr/>
          <p:nvPr/>
        </p:nvSpPr>
        <p:spPr>
          <a:xfrm>
            <a:off x="688925" y="688925"/>
            <a:ext cx="7775100" cy="3766750"/>
          </a:xfrm>
          <a:custGeom>
            <a:avLst/>
            <a:gdLst/>
            <a:ahLst/>
            <a:cxnLst/>
            <a:rect l="l" t="t" r="r" b="b"/>
            <a:pathLst>
              <a:path w="311004" h="150670" extrusionOk="0">
                <a:moveTo>
                  <a:pt x="0" y="8232"/>
                </a:moveTo>
                <a:lnTo>
                  <a:pt x="0" y="0"/>
                </a:lnTo>
                <a:lnTo>
                  <a:pt x="311004" y="0"/>
                </a:lnTo>
                <a:lnTo>
                  <a:pt x="311004" y="150670"/>
                </a:lnTo>
                <a:lnTo>
                  <a:pt x="0" y="150670"/>
                </a:lnTo>
                <a:lnTo>
                  <a:pt x="0" y="32926"/>
                </a:lnTo>
              </a:path>
            </a:pathLst>
          </a:custGeom>
          <a:noFill/>
          <a:ln w="9525" cap="flat" cmpd="sng">
            <a:solidFill>
              <a:schemeClr val="dk2"/>
            </a:solidFill>
            <a:prstDash val="solid"/>
            <a:round/>
            <a:headEnd type="none" w="med" len="med"/>
            <a:tailEnd type="none" w="med" len="med"/>
          </a:ln>
        </p:spPr>
      </p:sp>
      <p:sp>
        <p:nvSpPr>
          <p:cNvPr id="23" name="Google Shape;23;p5"/>
          <p:cNvSpPr txBox="1">
            <a:spLocks noGrp="1"/>
          </p:cNvSpPr>
          <p:nvPr>
            <p:ph type="title"/>
          </p:nvPr>
        </p:nvSpPr>
        <p:spPr>
          <a:xfrm>
            <a:off x="545800" y="885775"/>
            <a:ext cx="7772400" cy="626400"/>
          </a:xfrm>
          <a:prstGeom prst="rect">
            <a:avLst/>
          </a:prstGeom>
        </p:spPr>
        <p:txBody>
          <a:bodyPr spcFirstLastPara="1" wrap="square" lIns="0" tIns="0" rIns="0" bIns="0" anchor="ctr" anchorCtr="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24" name="Google Shape;24;p5"/>
          <p:cNvSpPr txBox="1">
            <a:spLocks noGrp="1"/>
          </p:cNvSpPr>
          <p:nvPr>
            <p:ph type="body" idx="1"/>
          </p:nvPr>
        </p:nvSpPr>
        <p:spPr>
          <a:xfrm>
            <a:off x="1046825" y="1636475"/>
            <a:ext cx="5412900" cy="2537400"/>
          </a:xfrm>
          <a:prstGeom prst="rect">
            <a:avLst/>
          </a:prstGeom>
        </p:spPr>
        <p:txBody>
          <a:bodyPr spcFirstLastPara="1" wrap="square" lIns="0" tIns="0" rIns="0" bIns="0" anchor="t" anchorCtr="0">
            <a:noAutofit/>
          </a:bodyPr>
          <a:lstStyle>
            <a:lvl1pPr marL="457200" lvl="0" indent="-355600" rtl="0">
              <a:spcBef>
                <a:spcPts val="0"/>
              </a:spcBef>
              <a:spcAft>
                <a:spcPts val="0"/>
              </a:spcAft>
              <a:buSzPts val="2000"/>
              <a:buChar char="▸"/>
              <a:defRPr/>
            </a:lvl1pPr>
            <a:lvl2pPr marL="914400" lvl="1" indent="-355600" rtl="0">
              <a:spcBef>
                <a:spcPts val="600"/>
              </a:spcBef>
              <a:spcAft>
                <a:spcPts val="0"/>
              </a:spcAft>
              <a:buSzPts val="2000"/>
              <a:buChar char="╺"/>
              <a:defRPr/>
            </a:lvl2pPr>
            <a:lvl3pPr marL="1371600" lvl="2" indent="-355600" rtl="0">
              <a:spcBef>
                <a:spcPts val="600"/>
              </a:spcBef>
              <a:spcAft>
                <a:spcPts val="0"/>
              </a:spcAft>
              <a:buSzPts val="2000"/>
              <a:buChar char="■"/>
              <a:defRPr/>
            </a:lvl3pPr>
            <a:lvl4pPr marL="1828800" lvl="3" indent="-355600" rtl="0">
              <a:spcBef>
                <a:spcPts val="600"/>
              </a:spcBef>
              <a:spcAft>
                <a:spcPts val="0"/>
              </a:spcAft>
              <a:buSzPts val="2000"/>
              <a:buChar char="●"/>
              <a:defRPr/>
            </a:lvl4pPr>
            <a:lvl5pPr marL="2286000" lvl="4" indent="-355600" rtl="0">
              <a:spcBef>
                <a:spcPts val="600"/>
              </a:spcBef>
              <a:spcAft>
                <a:spcPts val="0"/>
              </a:spcAft>
              <a:buSzPts val="2000"/>
              <a:buChar char="○"/>
              <a:defRPr/>
            </a:lvl5pPr>
            <a:lvl6pPr marL="2743200" lvl="5" indent="-355600" rtl="0">
              <a:spcBef>
                <a:spcPts val="600"/>
              </a:spcBef>
              <a:spcAft>
                <a:spcPts val="0"/>
              </a:spcAft>
              <a:buSzPts val="2000"/>
              <a:buChar char="■"/>
              <a:defRPr/>
            </a:lvl6pPr>
            <a:lvl7pPr marL="3200400" lvl="6" indent="-355600" rtl="0">
              <a:spcBef>
                <a:spcPts val="600"/>
              </a:spcBef>
              <a:spcAft>
                <a:spcPts val="0"/>
              </a:spcAft>
              <a:buSzPts val="2000"/>
              <a:buChar char="●"/>
              <a:defRPr/>
            </a:lvl7pPr>
            <a:lvl8pPr marL="3657600" lvl="7" indent="-355600" rtl="0">
              <a:spcBef>
                <a:spcPts val="600"/>
              </a:spcBef>
              <a:spcAft>
                <a:spcPts val="0"/>
              </a:spcAft>
              <a:buSzPts val="2000"/>
              <a:buChar char="○"/>
              <a:defRPr/>
            </a:lvl8pPr>
            <a:lvl9pPr marL="4114800" lvl="8" indent="-355600" rtl="0">
              <a:spcBef>
                <a:spcPts val="600"/>
              </a:spcBef>
              <a:spcAft>
                <a:spcPts val="600"/>
              </a:spcAft>
              <a:buSzPts val="2000"/>
              <a:buChar char="■"/>
              <a:defRPr/>
            </a:lvl9pPr>
          </a:lstStyle>
          <a:p>
            <a:endParaRPr/>
          </a:p>
        </p:txBody>
      </p:sp>
      <p:sp>
        <p:nvSpPr>
          <p:cNvPr id="25" name="Google Shape;25;p5"/>
          <p:cNvSpPr txBox="1">
            <a:spLocks noGrp="1"/>
          </p:cNvSpPr>
          <p:nvPr>
            <p:ph type="sldNum" idx="12"/>
          </p:nvPr>
        </p:nvSpPr>
        <p:spPr>
          <a:xfrm>
            <a:off x="8458194" y="0"/>
            <a:ext cx="685800" cy="6858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 1 column + Image">
  <p:cSld name="TITLE_AND_BODY_1">
    <p:spTree>
      <p:nvGrpSpPr>
        <p:cNvPr id="1" name="Shape 26"/>
        <p:cNvGrpSpPr/>
        <p:nvPr/>
      </p:nvGrpSpPr>
      <p:grpSpPr>
        <a:xfrm>
          <a:off x="0" y="0"/>
          <a:ext cx="0" cy="0"/>
          <a:chOff x="0" y="0"/>
          <a:chExt cx="0" cy="0"/>
        </a:xfrm>
      </p:grpSpPr>
      <p:sp>
        <p:nvSpPr>
          <p:cNvPr id="27" name="Google Shape;27;p6"/>
          <p:cNvSpPr/>
          <p:nvPr/>
        </p:nvSpPr>
        <p:spPr>
          <a:xfrm>
            <a:off x="4572000" y="0"/>
            <a:ext cx="4572000" cy="5143500"/>
          </a:xfrm>
          <a:prstGeom prst="rect">
            <a:avLst/>
          </a:prstGeom>
          <a:gradFill>
            <a:gsLst>
              <a:gs pos="0">
                <a:schemeClr val="accent1"/>
              </a:gs>
              <a:gs pos="50000">
                <a:schemeClr val="accent1"/>
              </a:gs>
              <a:gs pos="100000">
                <a:schemeClr val="accent3"/>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6"/>
          <p:cNvSpPr/>
          <p:nvPr/>
        </p:nvSpPr>
        <p:spPr>
          <a:xfrm>
            <a:off x="688925" y="688925"/>
            <a:ext cx="7775100" cy="3766750"/>
          </a:xfrm>
          <a:custGeom>
            <a:avLst/>
            <a:gdLst/>
            <a:ahLst/>
            <a:cxnLst/>
            <a:rect l="l" t="t" r="r" b="b"/>
            <a:pathLst>
              <a:path w="311004" h="150670" extrusionOk="0">
                <a:moveTo>
                  <a:pt x="0" y="8232"/>
                </a:moveTo>
                <a:lnTo>
                  <a:pt x="0" y="0"/>
                </a:lnTo>
                <a:lnTo>
                  <a:pt x="311004" y="0"/>
                </a:lnTo>
                <a:lnTo>
                  <a:pt x="311004" y="150670"/>
                </a:lnTo>
                <a:lnTo>
                  <a:pt x="0" y="150670"/>
                </a:lnTo>
                <a:lnTo>
                  <a:pt x="0" y="47599"/>
                </a:lnTo>
              </a:path>
            </a:pathLst>
          </a:custGeom>
          <a:noFill/>
          <a:ln w="9525" cap="flat" cmpd="sng">
            <a:solidFill>
              <a:schemeClr val="dk2"/>
            </a:solidFill>
            <a:prstDash val="solid"/>
            <a:round/>
            <a:headEnd type="none" w="med" len="med"/>
            <a:tailEnd type="none" w="med" len="med"/>
          </a:ln>
        </p:spPr>
      </p:sp>
      <p:sp>
        <p:nvSpPr>
          <p:cNvPr id="29" name="Google Shape;29;p6"/>
          <p:cNvSpPr txBox="1">
            <a:spLocks noGrp="1"/>
          </p:cNvSpPr>
          <p:nvPr>
            <p:ph type="title"/>
          </p:nvPr>
        </p:nvSpPr>
        <p:spPr>
          <a:xfrm>
            <a:off x="545800" y="894725"/>
            <a:ext cx="3704100" cy="993000"/>
          </a:xfrm>
          <a:prstGeom prst="rect">
            <a:avLst/>
          </a:prstGeom>
        </p:spPr>
        <p:txBody>
          <a:bodyPr spcFirstLastPara="1" wrap="square" lIns="0" tIns="0" rIns="0" bIns="0" anchor="ctr" anchorCtr="0">
            <a:noAutofit/>
          </a:bodyPr>
          <a:lstStyle>
            <a:lvl1pPr lvl="0" rtl="0">
              <a:spcBef>
                <a:spcPts val="0"/>
              </a:spcBef>
              <a:spcAft>
                <a:spcPts val="0"/>
              </a:spcAft>
              <a:buSzPts val="2800"/>
              <a:buNone/>
              <a:defRPr sz="2800"/>
            </a:lvl1pPr>
            <a:lvl2pPr lvl="1" rtl="0">
              <a:spcBef>
                <a:spcPts val="0"/>
              </a:spcBef>
              <a:spcAft>
                <a:spcPts val="0"/>
              </a:spcAft>
              <a:buSzPts val="2800"/>
              <a:buNone/>
              <a:defRPr sz="2800"/>
            </a:lvl2pPr>
            <a:lvl3pPr lvl="2" rtl="0">
              <a:spcBef>
                <a:spcPts val="0"/>
              </a:spcBef>
              <a:spcAft>
                <a:spcPts val="0"/>
              </a:spcAft>
              <a:buSzPts val="2800"/>
              <a:buNone/>
              <a:defRPr sz="2800"/>
            </a:lvl3pPr>
            <a:lvl4pPr lvl="3" rtl="0">
              <a:spcBef>
                <a:spcPts val="0"/>
              </a:spcBef>
              <a:spcAft>
                <a:spcPts val="0"/>
              </a:spcAft>
              <a:buSzPts val="2800"/>
              <a:buNone/>
              <a:defRPr sz="2800"/>
            </a:lvl4pPr>
            <a:lvl5pPr lvl="4" rtl="0">
              <a:spcBef>
                <a:spcPts val="0"/>
              </a:spcBef>
              <a:spcAft>
                <a:spcPts val="0"/>
              </a:spcAft>
              <a:buSzPts val="2800"/>
              <a:buNone/>
              <a:defRPr sz="2800"/>
            </a:lvl5pPr>
            <a:lvl6pPr lvl="5" rtl="0">
              <a:spcBef>
                <a:spcPts val="0"/>
              </a:spcBef>
              <a:spcAft>
                <a:spcPts val="0"/>
              </a:spcAft>
              <a:buSzPts val="2800"/>
              <a:buNone/>
              <a:defRPr sz="2800"/>
            </a:lvl6pPr>
            <a:lvl7pPr lvl="6" rtl="0">
              <a:spcBef>
                <a:spcPts val="0"/>
              </a:spcBef>
              <a:spcAft>
                <a:spcPts val="0"/>
              </a:spcAft>
              <a:buSzPts val="2800"/>
              <a:buNone/>
              <a:defRPr sz="2800"/>
            </a:lvl7pPr>
            <a:lvl8pPr lvl="7" rtl="0">
              <a:spcBef>
                <a:spcPts val="0"/>
              </a:spcBef>
              <a:spcAft>
                <a:spcPts val="0"/>
              </a:spcAft>
              <a:buSzPts val="2800"/>
              <a:buNone/>
              <a:defRPr sz="2800"/>
            </a:lvl8pPr>
            <a:lvl9pPr lvl="8" rtl="0">
              <a:spcBef>
                <a:spcPts val="0"/>
              </a:spcBef>
              <a:spcAft>
                <a:spcPts val="0"/>
              </a:spcAft>
              <a:buSzPts val="2800"/>
              <a:buNone/>
              <a:defRPr sz="2800"/>
            </a:lvl9pPr>
          </a:lstStyle>
          <a:p>
            <a:endParaRPr/>
          </a:p>
        </p:txBody>
      </p:sp>
      <p:sp>
        <p:nvSpPr>
          <p:cNvPr id="30" name="Google Shape;30;p6"/>
          <p:cNvSpPr txBox="1">
            <a:spLocks noGrp="1"/>
          </p:cNvSpPr>
          <p:nvPr>
            <p:ph type="body" idx="1"/>
          </p:nvPr>
        </p:nvSpPr>
        <p:spPr>
          <a:xfrm>
            <a:off x="1046825" y="2004175"/>
            <a:ext cx="3203100" cy="2169600"/>
          </a:xfrm>
          <a:prstGeom prst="rect">
            <a:avLst/>
          </a:prstGeom>
        </p:spPr>
        <p:txBody>
          <a:bodyPr spcFirstLastPara="1" wrap="square" lIns="0" tIns="0" rIns="0" bIns="0" anchor="t" anchorCtr="0">
            <a:noAutofit/>
          </a:bodyPr>
          <a:lstStyle>
            <a:lvl1pPr marL="457200" lvl="0" indent="-355600" rtl="0">
              <a:spcBef>
                <a:spcPts val="0"/>
              </a:spcBef>
              <a:spcAft>
                <a:spcPts val="0"/>
              </a:spcAft>
              <a:buSzPts val="2000"/>
              <a:buChar char="▸"/>
              <a:defRPr/>
            </a:lvl1pPr>
            <a:lvl2pPr marL="914400" lvl="1" indent="-355600" rtl="0">
              <a:spcBef>
                <a:spcPts val="600"/>
              </a:spcBef>
              <a:spcAft>
                <a:spcPts val="0"/>
              </a:spcAft>
              <a:buSzPts val="2000"/>
              <a:buChar char="╺"/>
              <a:defRPr/>
            </a:lvl2pPr>
            <a:lvl3pPr marL="1371600" lvl="2" indent="-355600" rtl="0">
              <a:spcBef>
                <a:spcPts val="600"/>
              </a:spcBef>
              <a:spcAft>
                <a:spcPts val="0"/>
              </a:spcAft>
              <a:buSzPts val="2000"/>
              <a:buChar char="■"/>
              <a:defRPr/>
            </a:lvl3pPr>
            <a:lvl4pPr marL="1828800" lvl="3" indent="-355600" rtl="0">
              <a:spcBef>
                <a:spcPts val="600"/>
              </a:spcBef>
              <a:spcAft>
                <a:spcPts val="0"/>
              </a:spcAft>
              <a:buSzPts val="2000"/>
              <a:buChar char="●"/>
              <a:defRPr/>
            </a:lvl4pPr>
            <a:lvl5pPr marL="2286000" lvl="4" indent="-355600" rtl="0">
              <a:spcBef>
                <a:spcPts val="600"/>
              </a:spcBef>
              <a:spcAft>
                <a:spcPts val="0"/>
              </a:spcAft>
              <a:buSzPts val="2000"/>
              <a:buChar char="○"/>
              <a:defRPr/>
            </a:lvl5pPr>
            <a:lvl6pPr marL="2743200" lvl="5" indent="-355600" rtl="0">
              <a:spcBef>
                <a:spcPts val="600"/>
              </a:spcBef>
              <a:spcAft>
                <a:spcPts val="0"/>
              </a:spcAft>
              <a:buSzPts val="2000"/>
              <a:buChar char="■"/>
              <a:defRPr/>
            </a:lvl6pPr>
            <a:lvl7pPr marL="3200400" lvl="6" indent="-355600" rtl="0">
              <a:spcBef>
                <a:spcPts val="600"/>
              </a:spcBef>
              <a:spcAft>
                <a:spcPts val="0"/>
              </a:spcAft>
              <a:buSzPts val="2000"/>
              <a:buChar char="●"/>
              <a:defRPr/>
            </a:lvl7pPr>
            <a:lvl8pPr marL="3657600" lvl="7" indent="-355600" rtl="0">
              <a:spcBef>
                <a:spcPts val="600"/>
              </a:spcBef>
              <a:spcAft>
                <a:spcPts val="0"/>
              </a:spcAft>
              <a:buSzPts val="2000"/>
              <a:buChar char="○"/>
              <a:defRPr/>
            </a:lvl8pPr>
            <a:lvl9pPr marL="4114800" lvl="8" indent="-355600" rtl="0">
              <a:spcBef>
                <a:spcPts val="600"/>
              </a:spcBef>
              <a:spcAft>
                <a:spcPts val="600"/>
              </a:spcAft>
              <a:buSzPts val="2000"/>
              <a:buChar char="■"/>
              <a:defRPr/>
            </a:lvl9pPr>
          </a:lstStyle>
          <a:p>
            <a:endParaRPr/>
          </a:p>
        </p:txBody>
      </p:sp>
      <p:sp>
        <p:nvSpPr>
          <p:cNvPr id="31" name="Google Shape;31;p6"/>
          <p:cNvSpPr txBox="1">
            <a:spLocks noGrp="1"/>
          </p:cNvSpPr>
          <p:nvPr>
            <p:ph type="sldNum" idx="12"/>
          </p:nvPr>
        </p:nvSpPr>
        <p:spPr>
          <a:xfrm>
            <a:off x="8458194" y="0"/>
            <a:ext cx="685800" cy="685800"/>
          </a:xfrm>
          <a:prstGeom prst="rect">
            <a:avLst/>
          </a:prstGeom>
        </p:spPr>
        <p:txBody>
          <a:bodyPr spcFirstLastPara="1" wrap="square" lIns="0" tIns="0" rIns="0" bIns="0"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32"/>
        <p:cNvGrpSpPr/>
        <p:nvPr/>
      </p:nvGrpSpPr>
      <p:grpSpPr>
        <a:xfrm>
          <a:off x="0" y="0"/>
          <a:ext cx="0" cy="0"/>
          <a:chOff x="0" y="0"/>
          <a:chExt cx="0" cy="0"/>
        </a:xfrm>
      </p:grpSpPr>
      <p:sp>
        <p:nvSpPr>
          <p:cNvPr id="33" name="Google Shape;33;p7"/>
          <p:cNvSpPr/>
          <p:nvPr/>
        </p:nvSpPr>
        <p:spPr>
          <a:xfrm>
            <a:off x="688925" y="688925"/>
            <a:ext cx="7775100" cy="3766750"/>
          </a:xfrm>
          <a:custGeom>
            <a:avLst/>
            <a:gdLst/>
            <a:ahLst/>
            <a:cxnLst/>
            <a:rect l="l" t="t" r="r" b="b"/>
            <a:pathLst>
              <a:path w="311004" h="150670" extrusionOk="0">
                <a:moveTo>
                  <a:pt x="0" y="8232"/>
                </a:moveTo>
                <a:lnTo>
                  <a:pt x="0" y="0"/>
                </a:lnTo>
                <a:lnTo>
                  <a:pt x="311004" y="0"/>
                </a:lnTo>
                <a:lnTo>
                  <a:pt x="311004" y="150670"/>
                </a:lnTo>
                <a:lnTo>
                  <a:pt x="0" y="150670"/>
                </a:lnTo>
                <a:lnTo>
                  <a:pt x="0" y="32926"/>
                </a:lnTo>
              </a:path>
            </a:pathLst>
          </a:custGeom>
          <a:noFill/>
          <a:ln w="9525" cap="flat" cmpd="sng">
            <a:solidFill>
              <a:schemeClr val="dk2"/>
            </a:solidFill>
            <a:prstDash val="solid"/>
            <a:round/>
            <a:headEnd type="none" w="med" len="med"/>
            <a:tailEnd type="none" w="med" len="med"/>
          </a:ln>
        </p:spPr>
      </p:sp>
      <p:sp>
        <p:nvSpPr>
          <p:cNvPr id="34" name="Google Shape;34;p7"/>
          <p:cNvSpPr txBox="1">
            <a:spLocks noGrp="1"/>
          </p:cNvSpPr>
          <p:nvPr>
            <p:ph type="title"/>
          </p:nvPr>
        </p:nvSpPr>
        <p:spPr>
          <a:xfrm>
            <a:off x="545800" y="885775"/>
            <a:ext cx="7772400" cy="626400"/>
          </a:xfrm>
          <a:prstGeom prst="rect">
            <a:avLst/>
          </a:prstGeom>
        </p:spPr>
        <p:txBody>
          <a:bodyPr spcFirstLastPara="1" wrap="square" lIns="0" tIns="0" rIns="0" bIns="0" anchor="ctr" anchorCtr="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35" name="Google Shape;35;p7"/>
          <p:cNvSpPr txBox="1">
            <a:spLocks noGrp="1"/>
          </p:cNvSpPr>
          <p:nvPr>
            <p:ph type="body" idx="1"/>
          </p:nvPr>
        </p:nvSpPr>
        <p:spPr>
          <a:xfrm>
            <a:off x="1046825" y="1636475"/>
            <a:ext cx="2575200" cy="2609100"/>
          </a:xfrm>
          <a:prstGeom prst="rect">
            <a:avLst/>
          </a:prstGeom>
        </p:spPr>
        <p:txBody>
          <a:bodyPr spcFirstLastPara="1" wrap="square" lIns="0" tIns="0" rIns="0" bIns="0" anchor="t" anchorCtr="0">
            <a:noAutofit/>
          </a:bodyPr>
          <a:lstStyle>
            <a:lvl1pPr marL="457200" lvl="0" indent="-342900" rtl="0">
              <a:spcBef>
                <a:spcPts val="0"/>
              </a:spcBef>
              <a:spcAft>
                <a:spcPts val="0"/>
              </a:spcAft>
              <a:buSzPts val="1800"/>
              <a:buChar char="▸"/>
              <a:defRPr sz="1800"/>
            </a:lvl1pPr>
            <a:lvl2pPr marL="914400" lvl="1" indent="-342900" rtl="0">
              <a:spcBef>
                <a:spcPts val="600"/>
              </a:spcBef>
              <a:spcAft>
                <a:spcPts val="0"/>
              </a:spcAft>
              <a:buSzPts val="1800"/>
              <a:buChar char="╺"/>
              <a:defRPr sz="1800"/>
            </a:lvl2pPr>
            <a:lvl3pPr marL="1371600" lvl="2" indent="-342900" rtl="0">
              <a:spcBef>
                <a:spcPts val="600"/>
              </a:spcBef>
              <a:spcAft>
                <a:spcPts val="0"/>
              </a:spcAft>
              <a:buSzPts val="1800"/>
              <a:buChar char="■"/>
              <a:defRPr sz="1800"/>
            </a:lvl3pPr>
            <a:lvl4pPr marL="1828800" lvl="3" indent="-342900" rtl="0">
              <a:spcBef>
                <a:spcPts val="600"/>
              </a:spcBef>
              <a:spcAft>
                <a:spcPts val="0"/>
              </a:spcAft>
              <a:buSzPts val="1800"/>
              <a:buChar char="●"/>
              <a:defRPr sz="1800"/>
            </a:lvl4pPr>
            <a:lvl5pPr marL="2286000" lvl="4" indent="-342900" rtl="0">
              <a:spcBef>
                <a:spcPts val="600"/>
              </a:spcBef>
              <a:spcAft>
                <a:spcPts val="0"/>
              </a:spcAft>
              <a:buSzPts val="1800"/>
              <a:buChar char="○"/>
              <a:defRPr sz="1800"/>
            </a:lvl5pPr>
            <a:lvl6pPr marL="2743200" lvl="5" indent="-342900" rtl="0">
              <a:spcBef>
                <a:spcPts val="600"/>
              </a:spcBef>
              <a:spcAft>
                <a:spcPts val="0"/>
              </a:spcAft>
              <a:buSzPts val="1800"/>
              <a:buChar char="■"/>
              <a:defRPr sz="1800"/>
            </a:lvl6pPr>
            <a:lvl7pPr marL="3200400" lvl="6" indent="-342900" rtl="0">
              <a:spcBef>
                <a:spcPts val="600"/>
              </a:spcBef>
              <a:spcAft>
                <a:spcPts val="0"/>
              </a:spcAft>
              <a:buSzPts val="1800"/>
              <a:buChar char="●"/>
              <a:defRPr sz="1800"/>
            </a:lvl7pPr>
            <a:lvl8pPr marL="3657600" lvl="7" indent="-342900" rtl="0">
              <a:spcBef>
                <a:spcPts val="600"/>
              </a:spcBef>
              <a:spcAft>
                <a:spcPts val="0"/>
              </a:spcAft>
              <a:buSzPts val="1800"/>
              <a:buChar char="○"/>
              <a:defRPr sz="1800"/>
            </a:lvl8pPr>
            <a:lvl9pPr marL="4114800" lvl="8" indent="-342900" rtl="0">
              <a:spcBef>
                <a:spcPts val="600"/>
              </a:spcBef>
              <a:spcAft>
                <a:spcPts val="600"/>
              </a:spcAft>
              <a:buSzPts val="1800"/>
              <a:buChar char="■"/>
              <a:defRPr sz="1800"/>
            </a:lvl9pPr>
          </a:lstStyle>
          <a:p>
            <a:endParaRPr/>
          </a:p>
        </p:txBody>
      </p:sp>
      <p:sp>
        <p:nvSpPr>
          <p:cNvPr id="36" name="Google Shape;36;p7"/>
          <p:cNvSpPr txBox="1">
            <a:spLocks noGrp="1"/>
          </p:cNvSpPr>
          <p:nvPr>
            <p:ph type="body" idx="2"/>
          </p:nvPr>
        </p:nvSpPr>
        <p:spPr>
          <a:xfrm>
            <a:off x="3884518" y="1636475"/>
            <a:ext cx="2575200" cy="2609100"/>
          </a:xfrm>
          <a:prstGeom prst="rect">
            <a:avLst/>
          </a:prstGeom>
        </p:spPr>
        <p:txBody>
          <a:bodyPr spcFirstLastPara="1" wrap="square" lIns="0" tIns="0" rIns="0" bIns="0" anchor="t" anchorCtr="0">
            <a:noAutofit/>
          </a:bodyPr>
          <a:lstStyle>
            <a:lvl1pPr marL="457200" lvl="0" indent="-342900" rtl="0">
              <a:spcBef>
                <a:spcPts val="0"/>
              </a:spcBef>
              <a:spcAft>
                <a:spcPts val="0"/>
              </a:spcAft>
              <a:buSzPts val="1800"/>
              <a:buChar char="▸"/>
              <a:defRPr sz="1800"/>
            </a:lvl1pPr>
            <a:lvl2pPr marL="914400" lvl="1" indent="-342900" rtl="0">
              <a:spcBef>
                <a:spcPts val="600"/>
              </a:spcBef>
              <a:spcAft>
                <a:spcPts val="0"/>
              </a:spcAft>
              <a:buSzPts val="1800"/>
              <a:buChar char="╺"/>
              <a:defRPr sz="1800"/>
            </a:lvl2pPr>
            <a:lvl3pPr marL="1371600" lvl="2" indent="-342900" rtl="0">
              <a:spcBef>
                <a:spcPts val="600"/>
              </a:spcBef>
              <a:spcAft>
                <a:spcPts val="0"/>
              </a:spcAft>
              <a:buSzPts val="1800"/>
              <a:buChar char="■"/>
              <a:defRPr sz="1800"/>
            </a:lvl3pPr>
            <a:lvl4pPr marL="1828800" lvl="3" indent="-342900" rtl="0">
              <a:spcBef>
                <a:spcPts val="600"/>
              </a:spcBef>
              <a:spcAft>
                <a:spcPts val="0"/>
              </a:spcAft>
              <a:buSzPts val="1800"/>
              <a:buChar char="●"/>
              <a:defRPr sz="1800"/>
            </a:lvl4pPr>
            <a:lvl5pPr marL="2286000" lvl="4" indent="-342900" rtl="0">
              <a:spcBef>
                <a:spcPts val="600"/>
              </a:spcBef>
              <a:spcAft>
                <a:spcPts val="0"/>
              </a:spcAft>
              <a:buSzPts val="1800"/>
              <a:buChar char="○"/>
              <a:defRPr sz="1800"/>
            </a:lvl5pPr>
            <a:lvl6pPr marL="2743200" lvl="5" indent="-342900" rtl="0">
              <a:spcBef>
                <a:spcPts val="600"/>
              </a:spcBef>
              <a:spcAft>
                <a:spcPts val="0"/>
              </a:spcAft>
              <a:buSzPts val="1800"/>
              <a:buChar char="■"/>
              <a:defRPr sz="1800"/>
            </a:lvl6pPr>
            <a:lvl7pPr marL="3200400" lvl="6" indent="-342900" rtl="0">
              <a:spcBef>
                <a:spcPts val="600"/>
              </a:spcBef>
              <a:spcAft>
                <a:spcPts val="0"/>
              </a:spcAft>
              <a:buSzPts val="1800"/>
              <a:buChar char="●"/>
              <a:defRPr sz="1800"/>
            </a:lvl7pPr>
            <a:lvl8pPr marL="3657600" lvl="7" indent="-342900" rtl="0">
              <a:spcBef>
                <a:spcPts val="600"/>
              </a:spcBef>
              <a:spcAft>
                <a:spcPts val="0"/>
              </a:spcAft>
              <a:buSzPts val="1800"/>
              <a:buChar char="○"/>
              <a:defRPr sz="1800"/>
            </a:lvl8pPr>
            <a:lvl9pPr marL="4114800" lvl="8" indent="-342900" rtl="0">
              <a:spcBef>
                <a:spcPts val="600"/>
              </a:spcBef>
              <a:spcAft>
                <a:spcPts val="600"/>
              </a:spcAft>
              <a:buSzPts val="1800"/>
              <a:buChar char="■"/>
              <a:defRPr sz="1800"/>
            </a:lvl9pPr>
          </a:lstStyle>
          <a:p>
            <a:endParaRPr/>
          </a:p>
        </p:txBody>
      </p:sp>
      <p:sp>
        <p:nvSpPr>
          <p:cNvPr id="37" name="Google Shape;37;p7"/>
          <p:cNvSpPr txBox="1">
            <a:spLocks noGrp="1"/>
          </p:cNvSpPr>
          <p:nvPr>
            <p:ph type="sldNum" idx="12"/>
          </p:nvPr>
        </p:nvSpPr>
        <p:spPr>
          <a:xfrm>
            <a:off x="8458194" y="0"/>
            <a:ext cx="685800" cy="6858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 3 columns">
  <p:cSld name="TITLE_AND_TWO_COLUMNS_1">
    <p:spTree>
      <p:nvGrpSpPr>
        <p:cNvPr id="1" name="Shape 38"/>
        <p:cNvGrpSpPr/>
        <p:nvPr/>
      </p:nvGrpSpPr>
      <p:grpSpPr>
        <a:xfrm>
          <a:off x="0" y="0"/>
          <a:ext cx="0" cy="0"/>
          <a:chOff x="0" y="0"/>
          <a:chExt cx="0" cy="0"/>
        </a:xfrm>
      </p:grpSpPr>
      <p:sp>
        <p:nvSpPr>
          <p:cNvPr id="39" name="Google Shape;39;p8"/>
          <p:cNvSpPr/>
          <p:nvPr/>
        </p:nvSpPr>
        <p:spPr>
          <a:xfrm>
            <a:off x="688925" y="688925"/>
            <a:ext cx="7775100" cy="3766750"/>
          </a:xfrm>
          <a:custGeom>
            <a:avLst/>
            <a:gdLst/>
            <a:ahLst/>
            <a:cxnLst/>
            <a:rect l="l" t="t" r="r" b="b"/>
            <a:pathLst>
              <a:path w="311004" h="150670" extrusionOk="0">
                <a:moveTo>
                  <a:pt x="0" y="8232"/>
                </a:moveTo>
                <a:lnTo>
                  <a:pt x="0" y="0"/>
                </a:lnTo>
                <a:lnTo>
                  <a:pt x="311004" y="0"/>
                </a:lnTo>
                <a:lnTo>
                  <a:pt x="311004" y="150670"/>
                </a:lnTo>
                <a:lnTo>
                  <a:pt x="0" y="150670"/>
                </a:lnTo>
                <a:lnTo>
                  <a:pt x="0" y="32926"/>
                </a:lnTo>
              </a:path>
            </a:pathLst>
          </a:custGeom>
          <a:noFill/>
          <a:ln w="9525" cap="flat" cmpd="sng">
            <a:solidFill>
              <a:schemeClr val="dk2"/>
            </a:solidFill>
            <a:prstDash val="solid"/>
            <a:round/>
            <a:headEnd type="none" w="med" len="med"/>
            <a:tailEnd type="none" w="med" len="med"/>
          </a:ln>
        </p:spPr>
      </p:sp>
      <p:sp>
        <p:nvSpPr>
          <p:cNvPr id="40" name="Google Shape;40;p8"/>
          <p:cNvSpPr txBox="1">
            <a:spLocks noGrp="1"/>
          </p:cNvSpPr>
          <p:nvPr>
            <p:ph type="title"/>
          </p:nvPr>
        </p:nvSpPr>
        <p:spPr>
          <a:xfrm>
            <a:off x="545800" y="885775"/>
            <a:ext cx="7772400" cy="626400"/>
          </a:xfrm>
          <a:prstGeom prst="rect">
            <a:avLst/>
          </a:prstGeom>
        </p:spPr>
        <p:txBody>
          <a:bodyPr spcFirstLastPara="1" wrap="square" lIns="0" tIns="0" rIns="0" bIns="0" anchor="ctr" anchorCtr="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41" name="Google Shape;41;p8"/>
          <p:cNvSpPr txBox="1">
            <a:spLocks noGrp="1"/>
          </p:cNvSpPr>
          <p:nvPr>
            <p:ph type="body" idx="1"/>
          </p:nvPr>
        </p:nvSpPr>
        <p:spPr>
          <a:xfrm>
            <a:off x="1046825" y="1636475"/>
            <a:ext cx="2176800" cy="2564400"/>
          </a:xfrm>
          <a:prstGeom prst="rect">
            <a:avLst/>
          </a:prstGeom>
        </p:spPr>
        <p:txBody>
          <a:bodyPr spcFirstLastPara="1" wrap="square" lIns="0" tIns="0" rIns="0" bIns="0" anchor="t" anchorCtr="0">
            <a:noAutofit/>
          </a:bodyPr>
          <a:lstStyle>
            <a:lvl1pPr marL="457200" lvl="0" indent="-330200" rtl="0">
              <a:spcBef>
                <a:spcPts val="0"/>
              </a:spcBef>
              <a:spcAft>
                <a:spcPts val="0"/>
              </a:spcAft>
              <a:buSzPts val="1600"/>
              <a:buChar char="▸"/>
              <a:defRPr sz="1600"/>
            </a:lvl1pPr>
            <a:lvl2pPr marL="914400" lvl="1" indent="-330200" rtl="0">
              <a:spcBef>
                <a:spcPts val="600"/>
              </a:spcBef>
              <a:spcAft>
                <a:spcPts val="0"/>
              </a:spcAft>
              <a:buSzPts val="1600"/>
              <a:buChar char="╺"/>
              <a:defRPr sz="1600"/>
            </a:lvl2pPr>
            <a:lvl3pPr marL="1371600" lvl="2" indent="-330200" rtl="0">
              <a:spcBef>
                <a:spcPts val="600"/>
              </a:spcBef>
              <a:spcAft>
                <a:spcPts val="0"/>
              </a:spcAft>
              <a:buSzPts val="1600"/>
              <a:buChar char="■"/>
              <a:defRPr sz="1600"/>
            </a:lvl3pPr>
            <a:lvl4pPr marL="1828800" lvl="3" indent="-330200" rtl="0">
              <a:spcBef>
                <a:spcPts val="600"/>
              </a:spcBef>
              <a:spcAft>
                <a:spcPts val="0"/>
              </a:spcAft>
              <a:buSzPts val="1600"/>
              <a:buChar char="●"/>
              <a:defRPr sz="1600"/>
            </a:lvl4pPr>
            <a:lvl5pPr marL="2286000" lvl="4" indent="-330200" rtl="0">
              <a:spcBef>
                <a:spcPts val="600"/>
              </a:spcBef>
              <a:spcAft>
                <a:spcPts val="0"/>
              </a:spcAft>
              <a:buSzPts val="1600"/>
              <a:buChar char="○"/>
              <a:defRPr sz="1600"/>
            </a:lvl5pPr>
            <a:lvl6pPr marL="2743200" lvl="5" indent="-330200" rtl="0">
              <a:spcBef>
                <a:spcPts val="600"/>
              </a:spcBef>
              <a:spcAft>
                <a:spcPts val="0"/>
              </a:spcAft>
              <a:buSzPts val="1600"/>
              <a:buChar char="■"/>
              <a:defRPr sz="1600"/>
            </a:lvl6pPr>
            <a:lvl7pPr marL="3200400" lvl="6" indent="-330200" rtl="0">
              <a:spcBef>
                <a:spcPts val="600"/>
              </a:spcBef>
              <a:spcAft>
                <a:spcPts val="0"/>
              </a:spcAft>
              <a:buSzPts val="1600"/>
              <a:buChar char="●"/>
              <a:defRPr sz="1600"/>
            </a:lvl7pPr>
            <a:lvl8pPr marL="3657600" lvl="7" indent="-330200" rtl="0">
              <a:spcBef>
                <a:spcPts val="600"/>
              </a:spcBef>
              <a:spcAft>
                <a:spcPts val="0"/>
              </a:spcAft>
              <a:buSzPts val="1600"/>
              <a:buChar char="○"/>
              <a:defRPr sz="1600"/>
            </a:lvl8pPr>
            <a:lvl9pPr marL="4114800" lvl="8" indent="-330200" rtl="0">
              <a:spcBef>
                <a:spcPts val="600"/>
              </a:spcBef>
              <a:spcAft>
                <a:spcPts val="600"/>
              </a:spcAft>
              <a:buSzPts val="1600"/>
              <a:buChar char="■"/>
              <a:defRPr sz="1600"/>
            </a:lvl9pPr>
          </a:lstStyle>
          <a:p>
            <a:endParaRPr/>
          </a:p>
        </p:txBody>
      </p:sp>
      <p:sp>
        <p:nvSpPr>
          <p:cNvPr id="42" name="Google Shape;42;p8"/>
          <p:cNvSpPr txBox="1">
            <a:spLocks noGrp="1"/>
          </p:cNvSpPr>
          <p:nvPr>
            <p:ph type="body" idx="2"/>
          </p:nvPr>
        </p:nvSpPr>
        <p:spPr>
          <a:xfrm>
            <a:off x="3451503" y="1636475"/>
            <a:ext cx="2176800" cy="2564400"/>
          </a:xfrm>
          <a:prstGeom prst="rect">
            <a:avLst/>
          </a:prstGeom>
        </p:spPr>
        <p:txBody>
          <a:bodyPr spcFirstLastPara="1" wrap="square" lIns="0" tIns="0" rIns="0" bIns="0" anchor="t" anchorCtr="0">
            <a:noAutofit/>
          </a:bodyPr>
          <a:lstStyle>
            <a:lvl1pPr marL="457200" lvl="0" indent="-330200" rtl="0">
              <a:spcBef>
                <a:spcPts val="0"/>
              </a:spcBef>
              <a:spcAft>
                <a:spcPts val="0"/>
              </a:spcAft>
              <a:buSzPts val="1600"/>
              <a:buChar char="▸"/>
              <a:defRPr sz="1600"/>
            </a:lvl1pPr>
            <a:lvl2pPr marL="914400" lvl="1" indent="-330200" rtl="0">
              <a:spcBef>
                <a:spcPts val="600"/>
              </a:spcBef>
              <a:spcAft>
                <a:spcPts val="0"/>
              </a:spcAft>
              <a:buSzPts val="1600"/>
              <a:buChar char="╺"/>
              <a:defRPr sz="1600"/>
            </a:lvl2pPr>
            <a:lvl3pPr marL="1371600" lvl="2" indent="-330200" rtl="0">
              <a:spcBef>
                <a:spcPts val="600"/>
              </a:spcBef>
              <a:spcAft>
                <a:spcPts val="0"/>
              </a:spcAft>
              <a:buSzPts val="1600"/>
              <a:buChar char="■"/>
              <a:defRPr sz="1600"/>
            </a:lvl3pPr>
            <a:lvl4pPr marL="1828800" lvl="3" indent="-330200" rtl="0">
              <a:spcBef>
                <a:spcPts val="600"/>
              </a:spcBef>
              <a:spcAft>
                <a:spcPts val="0"/>
              </a:spcAft>
              <a:buSzPts val="1600"/>
              <a:buChar char="●"/>
              <a:defRPr sz="1600"/>
            </a:lvl4pPr>
            <a:lvl5pPr marL="2286000" lvl="4" indent="-330200" rtl="0">
              <a:spcBef>
                <a:spcPts val="600"/>
              </a:spcBef>
              <a:spcAft>
                <a:spcPts val="0"/>
              </a:spcAft>
              <a:buSzPts val="1600"/>
              <a:buChar char="○"/>
              <a:defRPr sz="1600"/>
            </a:lvl5pPr>
            <a:lvl6pPr marL="2743200" lvl="5" indent="-330200" rtl="0">
              <a:spcBef>
                <a:spcPts val="600"/>
              </a:spcBef>
              <a:spcAft>
                <a:spcPts val="0"/>
              </a:spcAft>
              <a:buSzPts val="1600"/>
              <a:buChar char="■"/>
              <a:defRPr sz="1600"/>
            </a:lvl6pPr>
            <a:lvl7pPr marL="3200400" lvl="6" indent="-330200" rtl="0">
              <a:spcBef>
                <a:spcPts val="600"/>
              </a:spcBef>
              <a:spcAft>
                <a:spcPts val="0"/>
              </a:spcAft>
              <a:buSzPts val="1600"/>
              <a:buChar char="●"/>
              <a:defRPr sz="1600"/>
            </a:lvl7pPr>
            <a:lvl8pPr marL="3657600" lvl="7" indent="-330200" rtl="0">
              <a:spcBef>
                <a:spcPts val="600"/>
              </a:spcBef>
              <a:spcAft>
                <a:spcPts val="0"/>
              </a:spcAft>
              <a:buSzPts val="1600"/>
              <a:buChar char="○"/>
              <a:defRPr sz="1600"/>
            </a:lvl8pPr>
            <a:lvl9pPr marL="4114800" lvl="8" indent="-330200" rtl="0">
              <a:spcBef>
                <a:spcPts val="600"/>
              </a:spcBef>
              <a:spcAft>
                <a:spcPts val="600"/>
              </a:spcAft>
              <a:buSzPts val="1600"/>
              <a:buChar char="■"/>
              <a:defRPr sz="1600"/>
            </a:lvl9pPr>
          </a:lstStyle>
          <a:p>
            <a:endParaRPr/>
          </a:p>
        </p:txBody>
      </p:sp>
      <p:sp>
        <p:nvSpPr>
          <p:cNvPr id="43" name="Google Shape;43;p8"/>
          <p:cNvSpPr txBox="1">
            <a:spLocks noGrp="1"/>
          </p:cNvSpPr>
          <p:nvPr>
            <p:ph type="body" idx="3"/>
          </p:nvPr>
        </p:nvSpPr>
        <p:spPr>
          <a:xfrm>
            <a:off x="5856180" y="1636475"/>
            <a:ext cx="2176800" cy="2564400"/>
          </a:xfrm>
          <a:prstGeom prst="rect">
            <a:avLst/>
          </a:prstGeom>
        </p:spPr>
        <p:txBody>
          <a:bodyPr spcFirstLastPara="1" wrap="square" lIns="0" tIns="0" rIns="0" bIns="0" anchor="t" anchorCtr="0">
            <a:noAutofit/>
          </a:bodyPr>
          <a:lstStyle>
            <a:lvl1pPr marL="457200" lvl="0" indent="-330200" rtl="0">
              <a:spcBef>
                <a:spcPts val="0"/>
              </a:spcBef>
              <a:spcAft>
                <a:spcPts val="0"/>
              </a:spcAft>
              <a:buSzPts val="1600"/>
              <a:buChar char="▸"/>
              <a:defRPr sz="1600"/>
            </a:lvl1pPr>
            <a:lvl2pPr marL="914400" lvl="1" indent="-330200" rtl="0">
              <a:spcBef>
                <a:spcPts val="600"/>
              </a:spcBef>
              <a:spcAft>
                <a:spcPts val="0"/>
              </a:spcAft>
              <a:buSzPts val="1600"/>
              <a:buChar char="╺"/>
              <a:defRPr sz="1600"/>
            </a:lvl2pPr>
            <a:lvl3pPr marL="1371600" lvl="2" indent="-330200" rtl="0">
              <a:spcBef>
                <a:spcPts val="600"/>
              </a:spcBef>
              <a:spcAft>
                <a:spcPts val="0"/>
              </a:spcAft>
              <a:buSzPts val="1600"/>
              <a:buChar char="■"/>
              <a:defRPr sz="1600"/>
            </a:lvl3pPr>
            <a:lvl4pPr marL="1828800" lvl="3" indent="-330200" rtl="0">
              <a:spcBef>
                <a:spcPts val="600"/>
              </a:spcBef>
              <a:spcAft>
                <a:spcPts val="0"/>
              </a:spcAft>
              <a:buSzPts val="1600"/>
              <a:buChar char="●"/>
              <a:defRPr sz="1600"/>
            </a:lvl4pPr>
            <a:lvl5pPr marL="2286000" lvl="4" indent="-330200" rtl="0">
              <a:spcBef>
                <a:spcPts val="600"/>
              </a:spcBef>
              <a:spcAft>
                <a:spcPts val="0"/>
              </a:spcAft>
              <a:buSzPts val="1600"/>
              <a:buChar char="○"/>
              <a:defRPr sz="1600"/>
            </a:lvl5pPr>
            <a:lvl6pPr marL="2743200" lvl="5" indent="-330200" rtl="0">
              <a:spcBef>
                <a:spcPts val="600"/>
              </a:spcBef>
              <a:spcAft>
                <a:spcPts val="0"/>
              </a:spcAft>
              <a:buSzPts val="1600"/>
              <a:buChar char="■"/>
              <a:defRPr sz="1600"/>
            </a:lvl6pPr>
            <a:lvl7pPr marL="3200400" lvl="6" indent="-330200" rtl="0">
              <a:spcBef>
                <a:spcPts val="600"/>
              </a:spcBef>
              <a:spcAft>
                <a:spcPts val="0"/>
              </a:spcAft>
              <a:buSzPts val="1600"/>
              <a:buChar char="●"/>
              <a:defRPr sz="1600"/>
            </a:lvl7pPr>
            <a:lvl8pPr marL="3657600" lvl="7" indent="-330200" rtl="0">
              <a:spcBef>
                <a:spcPts val="600"/>
              </a:spcBef>
              <a:spcAft>
                <a:spcPts val="0"/>
              </a:spcAft>
              <a:buSzPts val="1600"/>
              <a:buChar char="○"/>
              <a:defRPr sz="1600"/>
            </a:lvl8pPr>
            <a:lvl9pPr marL="4114800" lvl="8" indent="-330200" rtl="0">
              <a:spcBef>
                <a:spcPts val="600"/>
              </a:spcBef>
              <a:spcAft>
                <a:spcPts val="600"/>
              </a:spcAft>
              <a:buSzPts val="1600"/>
              <a:buChar char="■"/>
              <a:defRPr sz="1600"/>
            </a:lvl9pPr>
          </a:lstStyle>
          <a:p>
            <a:endParaRPr/>
          </a:p>
        </p:txBody>
      </p:sp>
      <p:sp>
        <p:nvSpPr>
          <p:cNvPr id="44" name="Google Shape;44;p8"/>
          <p:cNvSpPr txBox="1">
            <a:spLocks noGrp="1"/>
          </p:cNvSpPr>
          <p:nvPr>
            <p:ph type="sldNum" idx="12"/>
          </p:nvPr>
        </p:nvSpPr>
        <p:spPr>
          <a:xfrm>
            <a:off x="8458194" y="0"/>
            <a:ext cx="685800" cy="6858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9"/>
          <p:cNvSpPr/>
          <p:nvPr/>
        </p:nvSpPr>
        <p:spPr>
          <a:xfrm>
            <a:off x="688925" y="688925"/>
            <a:ext cx="7775100" cy="3766750"/>
          </a:xfrm>
          <a:custGeom>
            <a:avLst/>
            <a:gdLst/>
            <a:ahLst/>
            <a:cxnLst/>
            <a:rect l="l" t="t" r="r" b="b"/>
            <a:pathLst>
              <a:path w="311004" h="150670" extrusionOk="0">
                <a:moveTo>
                  <a:pt x="0" y="8232"/>
                </a:moveTo>
                <a:lnTo>
                  <a:pt x="0" y="0"/>
                </a:lnTo>
                <a:lnTo>
                  <a:pt x="311004" y="0"/>
                </a:lnTo>
                <a:lnTo>
                  <a:pt x="311004" y="150670"/>
                </a:lnTo>
                <a:lnTo>
                  <a:pt x="0" y="150670"/>
                </a:lnTo>
                <a:lnTo>
                  <a:pt x="0" y="32926"/>
                </a:lnTo>
              </a:path>
            </a:pathLst>
          </a:custGeom>
          <a:noFill/>
          <a:ln w="9525" cap="flat" cmpd="sng">
            <a:solidFill>
              <a:schemeClr val="dk2"/>
            </a:solidFill>
            <a:prstDash val="solid"/>
            <a:round/>
            <a:headEnd type="none" w="med" len="med"/>
            <a:tailEnd type="none" w="med" len="med"/>
          </a:ln>
        </p:spPr>
      </p:sp>
      <p:sp>
        <p:nvSpPr>
          <p:cNvPr id="47" name="Google Shape;47;p9"/>
          <p:cNvSpPr txBox="1">
            <a:spLocks noGrp="1"/>
          </p:cNvSpPr>
          <p:nvPr>
            <p:ph type="title"/>
          </p:nvPr>
        </p:nvSpPr>
        <p:spPr>
          <a:xfrm>
            <a:off x="545800" y="885775"/>
            <a:ext cx="7772400" cy="626400"/>
          </a:xfrm>
          <a:prstGeom prst="rect">
            <a:avLst/>
          </a:prstGeom>
        </p:spPr>
        <p:txBody>
          <a:bodyPr spcFirstLastPara="1" wrap="square" lIns="0" tIns="0" rIns="0" bIns="0" anchor="ctr" anchorCtr="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48" name="Google Shape;48;p9"/>
          <p:cNvSpPr txBox="1">
            <a:spLocks noGrp="1"/>
          </p:cNvSpPr>
          <p:nvPr>
            <p:ph type="sldNum" idx="12"/>
          </p:nvPr>
        </p:nvSpPr>
        <p:spPr>
          <a:xfrm>
            <a:off x="8458194" y="0"/>
            <a:ext cx="685800" cy="6858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9"/>
        <p:cNvGrpSpPr/>
        <p:nvPr/>
      </p:nvGrpSpPr>
      <p:grpSpPr>
        <a:xfrm>
          <a:off x="0" y="0"/>
          <a:ext cx="0" cy="0"/>
          <a:chOff x="0" y="0"/>
          <a:chExt cx="0" cy="0"/>
        </a:xfrm>
      </p:grpSpPr>
      <p:sp>
        <p:nvSpPr>
          <p:cNvPr id="50" name="Google Shape;50;p10"/>
          <p:cNvSpPr txBox="1">
            <a:spLocks noGrp="1"/>
          </p:cNvSpPr>
          <p:nvPr>
            <p:ph type="body" idx="1"/>
          </p:nvPr>
        </p:nvSpPr>
        <p:spPr>
          <a:xfrm>
            <a:off x="635241" y="3843150"/>
            <a:ext cx="7668900" cy="406800"/>
          </a:xfrm>
          <a:prstGeom prst="rect">
            <a:avLst/>
          </a:prstGeom>
        </p:spPr>
        <p:txBody>
          <a:bodyPr spcFirstLastPara="1" wrap="square" lIns="0" tIns="0" rIns="0" bIns="0" anchor="ctr" anchorCtr="0">
            <a:noAutofit/>
          </a:bodyPr>
          <a:lstStyle>
            <a:lvl1pPr marL="457200" lvl="0" indent="-228600" rtl="0">
              <a:spcBef>
                <a:spcPts val="0"/>
              </a:spcBef>
              <a:spcAft>
                <a:spcPts val="0"/>
              </a:spcAft>
              <a:buSzPts val="1400"/>
              <a:buNone/>
              <a:defRPr sz="1400"/>
            </a:lvl1pPr>
          </a:lstStyle>
          <a:p>
            <a:endParaRPr/>
          </a:p>
        </p:txBody>
      </p:sp>
      <p:sp>
        <p:nvSpPr>
          <p:cNvPr id="51" name="Google Shape;51;p10"/>
          <p:cNvSpPr txBox="1">
            <a:spLocks noGrp="1"/>
          </p:cNvSpPr>
          <p:nvPr>
            <p:ph type="sldNum" idx="12"/>
          </p:nvPr>
        </p:nvSpPr>
        <p:spPr>
          <a:xfrm>
            <a:off x="8458194" y="0"/>
            <a:ext cx="685800" cy="6858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sp>
        <p:nvSpPr>
          <p:cNvPr id="52" name="Google Shape;52;p10"/>
          <p:cNvSpPr/>
          <p:nvPr/>
        </p:nvSpPr>
        <p:spPr>
          <a:xfrm>
            <a:off x="688925" y="688925"/>
            <a:ext cx="7775100" cy="3766750"/>
          </a:xfrm>
          <a:custGeom>
            <a:avLst/>
            <a:gdLst/>
            <a:ahLst/>
            <a:cxnLst/>
            <a:rect l="l" t="t" r="r" b="b"/>
            <a:pathLst>
              <a:path w="311004" h="150670" extrusionOk="0">
                <a:moveTo>
                  <a:pt x="0" y="142438"/>
                </a:moveTo>
                <a:lnTo>
                  <a:pt x="0" y="150670"/>
                </a:lnTo>
                <a:lnTo>
                  <a:pt x="311004" y="150670"/>
                </a:lnTo>
                <a:lnTo>
                  <a:pt x="311004" y="0"/>
                </a:lnTo>
                <a:lnTo>
                  <a:pt x="0" y="0"/>
                </a:lnTo>
                <a:lnTo>
                  <a:pt x="0" y="126334"/>
                </a:lnTo>
              </a:path>
            </a:pathLst>
          </a:custGeom>
          <a:noFill/>
          <a:ln w="9525" cap="flat" cmpd="sng">
            <a:solidFill>
              <a:schemeClr val="dk2"/>
            </a:solidFill>
            <a:prstDash val="solid"/>
            <a:round/>
            <a:headEnd type="none" w="med" len="med"/>
            <a:tailEnd type="none" w="med" len="med"/>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3"/>
        <p:cNvGrpSpPr/>
        <p:nvPr/>
      </p:nvGrpSpPr>
      <p:grpSpPr>
        <a:xfrm>
          <a:off x="0" y="0"/>
          <a:ext cx="0" cy="0"/>
          <a:chOff x="0" y="0"/>
          <a:chExt cx="0" cy="0"/>
        </a:xfrm>
      </p:grpSpPr>
      <p:sp>
        <p:nvSpPr>
          <p:cNvPr id="54" name="Google Shape;54;p11"/>
          <p:cNvSpPr txBox="1">
            <a:spLocks noGrp="1"/>
          </p:cNvSpPr>
          <p:nvPr>
            <p:ph type="sldNum" idx="12"/>
          </p:nvPr>
        </p:nvSpPr>
        <p:spPr>
          <a:xfrm>
            <a:off x="8458194" y="0"/>
            <a:ext cx="685800" cy="6858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sp>
        <p:nvSpPr>
          <p:cNvPr id="55" name="Google Shape;55;p11"/>
          <p:cNvSpPr/>
          <p:nvPr/>
        </p:nvSpPr>
        <p:spPr>
          <a:xfrm>
            <a:off x="685800" y="685800"/>
            <a:ext cx="7772400" cy="377190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color">
  <p:cSld name="BLANK_1">
    <p:bg>
      <p:bgPr>
        <a:gradFill>
          <a:gsLst>
            <a:gs pos="0">
              <a:schemeClr val="accent1"/>
            </a:gs>
            <a:gs pos="50000">
              <a:schemeClr val="accent1"/>
            </a:gs>
            <a:gs pos="100000">
              <a:schemeClr val="accent3"/>
            </a:gs>
          </a:gsLst>
          <a:lin ang="2700006" scaled="0"/>
        </a:gradFill>
        <a:effectLst/>
      </p:bgPr>
    </p:bg>
    <p:spTree>
      <p:nvGrpSpPr>
        <p:cNvPr id="1" name="Shape 56"/>
        <p:cNvGrpSpPr/>
        <p:nvPr/>
      </p:nvGrpSpPr>
      <p:grpSpPr>
        <a:xfrm>
          <a:off x="0" y="0"/>
          <a:ext cx="0" cy="0"/>
          <a:chOff x="0" y="0"/>
          <a:chExt cx="0" cy="0"/>
        </a:xfrm>
      </p:grpSpPr>
      <p:sp>
        <p:nvSpPr>
          <p:cNvPr id="57" name="Google Shape;57;p12"/>
          <p:cNvSpPr txBox="1">
            <a:spLocks noGrp="1"/>
          </p:cNvSpPr>
          <p:nvPr>
            <p:ph type="sldNum" idx="12"/>
          </p:nvPr>
        </p:nvSpPr>
        <p:spPr>
          <a:xfrm>
            <a:off x="8458194" y="0"/>
            <a:ext cx="685800" cy="685800"/>
          </a:xfrm>
          <a:prstGeom prst="rect">
            <a:avLst/>
          </a:prstGeom>
        </p:spPr>
        <p:txBody>
          <a:bodyPr spcFirstLastPara="1" wrap="square" lIns="0" tIns="0" rIns="0" bIns="0"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ctr" rtl="0">
              <a:spcBef>
                <a:spcPts val="0"/>
              </a:spcBef>
              <a:spcAft>
                <a:spcPts val="0"/>
              </a:spcAft>
              <a:buNone/>
            </a:pPr>
            <a:fld id="{00000000-1234-1234-1234-123412341234}" type="slidenum">
              <a:rPr lang="en"/>
              <a:t>‹#›</a:t>
            </a:fld>
            <a:endParaRPr/>
          </a:p>
        </p:txBody>
      </p:sp>
      <p:sp>
        <p:nvSpPr>
          <p:cNvPr id="58" name="Google Shape;58;p12"/>
          <p:cNvSpPr/>
          <p:nvPr/>
        </p:nvSpPr>
        <p:spPr>
          <a:xfrm>
            <a:off x="685800" y="685800"/>
            <a:ext cx="7772400" cy="37719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_2">
  <p:cSld name="TITLE_2">
    <p:spTree>
      <p:nvGrpSpPr>
        <p:cNvPr id="1" name="Shape 59"/>
        <p:cNvGrpSpPr/>
        <p:nvPr/>
      </p:nvGrpSpPr>
      <p:grpSpPr>
        <a:xfrm>
          <a:off x="0" y="0"/>
          <a:ext cx="0" cy="0"/>
          <a:chOff x="0" y="0"/>
          <a:chExt cx="0" cy="0"/>
        </a:xfrm>
      </p:grpSpPr>
      <p:sp>
        <p:nvSpPr>
          <p:cNvPr id="60" name="Google Shape;60;p13"/>
          <p:cNvSpPr txBox="1">
            <a:spLocks noGrp="1"/>
          </p:cNvSpPr>
          <p:nvPr>
            <p:ph type="ctrTitle"/>
          </p:nvPr>
        </p:nvSpPr>
        <p:spPr>
          <a:xfrm>
            <a:off x="311708" y="744575"/>
            <a:ext cx="8520600" cy="2052600"/>
          </a:xfrm>
          <a:prstGeom prst="rect">
            <a:avLst/>
          </a:prstGeom>
        </p:spPr>
        <p:txBody>
          <a:bodyPr spcFirstLastPara="1" wrap="square" lIns="0" tIns="0" rIns="0" bIns="0" anchor="b" anchorCtr="0">
            <a:noAutofit/>
          </a:bodyPr>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61" name="Google Shape;61;p13"/>
          <p:cNvSpPr txBox="1">
            <a:spLocks noGrp="1"/>
          </p:cNvSpPr>
          <p:nvPr>
            <p:ph type="subTitle" idx="1"/>
          </p:nvPr>
        </p:nvSpPr>
        <p:spPr>
          <a:xfrm>
            <a:off x="311700" y="2834125"/>
            <a:ext cx="8520600" cy="7926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62" name="Google Shape;62;p13"/>
          <p:cNvSpPr txBox="1">
            <a:spLocks noGrp="1"/>
          </p:cNvSpPr>
          <p:nvPr>
            <p:ph type="sldNum" idx="12"/>
          </p:nvPr>
        </p:nvSpPr>
        <p:spPr>
          <a:xfrm>
            <a:off x="8472458" y="4663217"/>
            <a:ext cx="548700" cy="3936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gradFill>
          <a:gsLst>
            <a:gs pos="0">
              <a:schemeClr val="lt1"/>
            </a:gs>
            <a:gs pos="100000">
              <a:schemeClr val="lt2"/>
            </a:gs>
          </a:gsLst>
          <a:lin ang="2700006" scaled="0"/>
        </a:gra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545800" y="885775"/>
            <a:ext cx="7772400" cy="626400"/>
          </a:xfrm>
          <a:prstGeom prst="rect">
            <a:avLst/>
          </a:prstGeom>
          <a:noFill/>
          <a:ln>
            <a:noFill/>
          </a:ln>
        </p:spPr>
        <p:txBody>
          <a:bodyPr spcFirstLastPara="1" wrap="square" lIns="0" tIns="0" rIns="0" bIns="0" anchor="ctr" anchorCtr="0">
            <a:noAutofit/>
          </a:bodyPr>
          <a:lstStyle>
            <a:lvl1pPr lvl="0" rtl="0">
              <a:lnSpc>
                <a:spcPct val="90000"/>
              </a:lnSpc>
              <a:spcBef>
                <a:spcPts val="0"/>
              </a:spcBef>
              <a:spcAft>
                <a:spcPts val="0"/>
              </a:spcAft>
              <a:buClr>
                <a:schemeClr val="accent1"/>
              </a:buClr>
              <a:buSzPts val="3200"/>
              <a:buFont typeface="Red Hat Display Black"/>
              <a:buNone/>
              <a:defRPr sz="3200">
                <a:solidFill>
                  <a:schemeClr val="accent1"/>
                </a:solidFill>
                <a:latin typeface="Red Hat Display Black"/>
                <a:ea typeface="Red Hat Display Black"/>
                <a:cs typeface="Red Hat Display Black"/>
                <a:sym typeface="Red Hat Display Black"/>
              </a:defRPr>
            </a:lvl1pPr>
            <a:lvl2pPr lvl="1" rtl="0">
              <a:lnSpc>
                <a:spcPct val="90000"/>
              </a:lnSpc>
              <a:spcBef>
                <a:spcPts val="0"/>
              </a:spcBef>
              <a:spcAft>
                <a:spcPts val="0"/>
              </a:spcAft>
              <a:buClr>
                <a:schemeClr val="accent1"/>
              </a:buClr>
              <a:buSzPts val="3200"/>
              <a:buFont typeface="Red Hat Display Black"/>
              <a:buNone/>
              <a:defRPr sz="3200">
                <a:solidFill>
                  <a:schemeClr val="accent1"/>
                </a:solidFill>
                <a:latin typeface="Red Hat Display Black"/>
                <a:ea typeface="Red Hat Display Black"/>
                <a:cs typeface="Red Hat Display Black"/>
                <a:sym typeface="Red Hat Display Black"/>
              </a:defRPr>
            </a:lvl2pPr>
            <a:lvl3pPr lvl="2" rtl="0">
              <a:lnSpc>
                <a:spcPct val="90000"/>
              </a:lnSpc>
              <a:spcBef>
                <a:spcPts val="0"/>
              </a:spcBef>
              <a:spcAft>
                <a:spcPts val="0"/>
              </a:spcAft>
              <a:buClr>
                <a:schemeClr val="accent1"/>
              </a:buClr>
              <a:buSzPts val="3200"/>
              <a:buFont typeface="Red Hat Display Black"/>
              <a:buNone/>
              <a:defRPr sz="3200">
                <a:solidFill>
                  <a:schemeClr val="accent1"/>
                </a:solidFill>
                <a:latin typeface="Red Hat Display Black"/>
                <a:ea typeface="Red Hat Display Black"/>
                <a:cs typeface="Red Hat Display Black"/>
                <a:sym typeface="Red Hat Display Black"/>
              </a:defRPr>
            </a:lvl3pPr>
            <a:lvl4pPr lvl="3" rtl="0">
              <a:lnSpc>
                <a:spcPct val="90000"/>
              </a:lnSpc>
              <a:spcBef>
                <a:spcPts val="0"/>
              </a:spcBef>
              <a:spcAft>
                <a:spcPts val="0"/>
              </a:spcAft>
              <a:buClr>
                <a:schemeClr val="accent1"/>
              </a:buClr>
              <a:buSzPts val="3200"/>
              <a:buFont typeface="Red Hat Display Black"/>
              <a:buNone/>
              <a:defRPr sz="3200">
                <a:solidFill>
                  <a:schemeClr val="accent1"/>
                </a:solidFill>
                <a:latin typeface="Red Hat Display Black"/>
                <a:ea typeface="Red Hat Display Black"/>
                <a:cs typeface="Red Hat Display Black"/>
                <a:sym typeface="Red Hat Display Black"/>
              </a:defRPr>
            </a:lvl4pPr>
            <a:lvl5pPr lvl="4" rtl="0">
              <a:lnSpc>
                <a:spcPct val="90000"/>
              </a:lnSpc>
              <a:spcBef>
                <a:spcPts val="0"/>
              </a:spcBef>
              <a:spcAft>
                <a:spcPts val="0"/>
              </a:spcAft>
              <a:buClr>
                <a:schemeClr val="accent1"/>
              </a:buClr>
              <a:buSzPts val="3200"/>
              <a:buFont typeface="Red Hat Display Black"/>
              <a:buNone/>
              <a:defRPr sz="3200">
                <a:solidFill>
                  <a:schemeClr val="accent1"/>
                </a:solidFill>
                <a:latin typeface="Red Hat Display Black"/>
                <a:ea typeface="Red Hat Display Black"/>
                <a:cs typeface="Red Hat Display Black"/>
                <a:sym typeface="Red Hat Display Black"/>
              </a:defRPr>
            </a:lvl5pPr>
            <a:lvl6pPr lvl="5" rtl="0">
              <a:lnSpc>
                <a:spcPct val="90000"/>
              </a:lnSpc>
              <a:spcBef>
                <a:spcPts val="0"/>
              </a:spcBef>
              <a:spcAft>
                <a:spcPts val="0"/>
              </a:spcAft>
              <a:buClr>
                <a:schemeClr val="accent1"/>
              </a:buClr>
              <a:buSzPts val="3200"/>
              <a:buFont typeface="Red Hat Display Black"/>
              <a:buNone/>
              <a:defRPr sz="3200">
                <a:solidFill>
                  <a:schemeClr val="accent1"/>
                </a:solidFill>
                <a:latin typeface="Red Hat Display Black"/>
                <a:ea typeface="Red Hat Display Black"/>
                <a:cs typeface="Red Hat Display Black"/>
                <a:sym typeface="Red Hat Display Black"/>
              </a:defRPr>
            </a:lvl6pPr>
            <a:lvl7pPr lvl="6" rtl="0">
              <a:lnSpc>
                <a:spcPct val="90000"/>
              </a:lnSpc>
              <a:spcBef>
                <a:spcPts val="0"/>
              </a:spcBef>
              <a:spcAft>
                <a:spcPts val="0"/>
              </a:spcAft>
              <a:buClr>
                <a:schemeClr val="accent1"/>
              </a:buClr>
              <a:buSzPts val="3200"/>
              <a:buFont typeface="Red Hat Display Black"/>
              <a:buNone/>
              <a:defRPr sz="3200">
                <a:solidFill>
                  <a:schemeClr val="accent1"/>
                </a:solidFill>
                <a:latin typeface="Red Hat Display Black"/>
                <a:ea typeface="Red Hat Display Black"/>
                <a:cs typeface="Red Hat Display Black"/>
                <a:sym typeface="Red Hat Display Black"/>
              </a:defRPr>
            </a:lvl7pPr>
            <a:lvl8pPr lvl="7" rtl="0">
              <a:lnSpc>
                <a:spcPct val="90000"/>
              </a:lnSpc>
              <a:spcBef>
                <a:spcPts val="0"/>
              </a:spcBef>
              <a:spcAft>
                <a:spcPts val="0"/>
              </a:spcAft>
              <a:buClr>
                <a:schemeClr val="accent1"/>
              </a:buClr>
              <a:buSzPts val="3200"/>
              <a:buFont typeface="Red Hat Display Black"/>
              <a:buNone/>
              <a:defRPr sz="3200">
                <a:solidFill>
                  <a:schemeClr val="accent1"/>
                </a:solidFill>
                <a:latin typeface="Red Hat Display Black"/>
                <a:ea typeface="Red Hat Display Black"/>
                <a:cs typeface="Red Hat Display Black"/>
                <a:sym typeface="Red Hat Display Black"/>
              </a:defRPr>
            </a:lvl8pPr>
            <a:lvl9pPr lvl="8" rtl="0">
              <a:lnSpc>
                <a:spcPct val="90000"/>
              </a:lnSpc>
              <a:spcBef>
                <a:spcPts val="0"/>
              </a:spcBef>
              <a:spcAft>
                <a:spcPts val="0"/>
              </a:spcAft>
              <a:buClr>
                <a:schemeClr val="accent1"/>
              </a:buClr>
              <a:buSzPts val="3200"/>
              <a:buFont typeface="Red Hat Display Black"/>
              <a:buNone/>
              <a:defRPr sz="3200">
                <a:solidFill>
                  <a:schemeClr val="accent1"/>
                </a:solidFill>
                <a:latin typeface="Red Hat Display Black"/>
                <a:ea typeface="Red Hat Display Black"/>
                <a:cs typeface="Red Hat Display Black"/>
                <a:sym typeface="Red Hat Display Black"/>
              </a:defRPr>
            </a:lvl9pPr>
          </a:lstStyle>
          <a:p>
            <a:endParaRPr/>
          </a:p>
        </p:txBody>
      </p:sp>
      <p:sp>
        <p:nvSpPr>
          <p:cNvPr id="7" name="Google Shape;7;p1"/>
          <p:cNvSpPr txBox="1">
            <a:spLocks noGrp="1"/>
          </p:cNvSpPr>
          <p:nvPr>
            <p:ph type="body" idx="1"/>
          </p:nvPr>
        </p:nvSpPr>
        <p:spPr>
          <a:xfrm>
            <a:off x="1046825" y="1636475"/>
            <a:ext cx="5412900" cy="2537400"/>
          </a:xfrm>
          <a:prstGeom prst="rect">
            <a:avLst/>
          </a:prstGeom>
          <a:noFill/>
          <a:ln>
            <a:noFill/>
          </a:ln>
        </p:spPr>
        <p:txBody>
          <a:bodyPr spcFirstLastPara="1" wrap="square" lIns="0" tIns="0" rIns="0" bIns="0" anchor="t" anchorCtr="0">
            <a:noAutofit/>
          </a:bodyPr>
          <a:lstStyle>
            <a:lvl1pPr marL="457200" lvl="0" indent="-355600" rtl="0">
              <a:lnSpc>
                <a:spcPct val="115000"/>
              </a:lnSpc>
              <a:spcBef>
                <a:spcPts val="0"/>
              </a:spcBef>
              <a:spcAft>
                <a:spcPts val="0"/>
              </a:spcAft>
              <a:buClr>
                <a:schemeClr val="accent2"/>
              </a:buClr>
              <a:buSzPts val="2000"/>
              <a:buFont typeface="Kulim Park Light"/>
              <a:buChar char="▸"/>
              <a:defRPr sz="2000">
                <a:solidFill>
                  <a:schemeClr val="dk1"/>
                </a:solidFill>
                <a:latin typeface="Kulim Park Light"/>
                <a:ea typeface="Kulim Park Light"/>
                <a:cs typeface="Kulim Park Light"/>
                <a:sym typeface="Kulim Park Light"/>
              </a:defRPr>
            </a:lvl1pPr>
            <a:lvl2pPr marL="914400" lvl="1" indent="-355600" rtl="0">
              <a:lnSpc>
                <a:spcPct val="115000"/>
              </a:lnSpc>
              <a:spcBef>
                <a:spcPts val="600"/>
              </a:spcBef>
              <a:spcAft>
                <a:spcPts val="0"/>
              </a:spcAft>
              <a:buClr>
                <a:schemeClr val="dk2"/>
              </a:buClr>
              <a:buSzPts val="2000"/>
              <a:buFont typeface="Kulim Park Light"/>
              <a:buChar char="╺"/>
              <a:defRPr sz="2000">
                <a:solidFill>
                  <a:schemeClr val="dk1"/>
                </a:solidFill>
                <a:latin typeface="Kulim Park Light"/>
                <a:ea typeface="Kulim Park Light"/>
                <a:cs typeface="Kulim Park Light"/>
                <a:sym typeface="Kulim Park Light"/>
              </a:defRPr>
            </a:lvl2pPr>
            <a:lvl3pPr marL="1371600" lvl="2" indent="-355600" rtl="0">
              <a:lnSpc>
                <a:spcPct val="115000"/>
              </a:lnSpc>
              <a:spcBef>
                <a:spcPts val="600"/>
              </a:spcBef>
              <a:spcAft>
                <a:spcPts val="0"/>
              </a:spcAft>
              <a:buClr>
                <a:schemeClr val="dk2"/>
              </a:buClr>
              <a:buSzPts val="2000"/>
              <a:buFont typeface="Kulim Park Light"/>
              <a:buChar char="■"/>
              <a:defRPr sz="2000">
                <a:solidFill>
                  <a:schemeClr val="dk1"/>
                </a:solidFill>
                <a:latin typeface="Kulim Park Light"/>
                <a:ea typeface="Kulim Park Light"/>
                <a:cs typeface="Kulim Park Light"/>
                <a:sym typeface="Kulim Park Light"/>
              </a:defRPr>
            </a:lvl3pPr>
            <a:lvl4pPr marL="1828800" lvl="3" indent="-355600" rtl="0">
              <a:lnSpc>
                <a:spcPct val="115000"/>
              </a:lnSpc>
              <a:spcBef>
                <a:spcPts val="600"/>
              </a:spcBef>
              <a:spcAft>
                <a:spcPts val="0"/>
              </a:spcAft>
              <a:buClr>
                <a:schemeClr val="dk2"/>
              </a:buClr>
              <a:buSzPts val="2000"/>
              <a:buFont typeface="Kulim Park Light"/>
              <a:buChar char="●"/>
              <a:defRPr sz="2000">
                <a:solidFill>
                  <a:schemeClr val="dk1"/>
                </a:solidFill>
                <a:latin typeface="Kulim Park Light"/>
                <a:ea typeface="Kulim Park Light"/>
                <a:cs typeface="Kulim Park Light"/>
                <a:sym typeface="Kulim Park Light"/>
              </a:defRPr>
            </a:lvl4pPr>
            <a:lvl5pPr marL="2286000" lvl="4" indent="-355600" rtl="0">
              <a:lnSpc>
                <a:spcPct val="115000"/>
              </a:lnSpc>
              <a:spcBef>
                <a:spcPts val="600"/>
              </a:spcBef>
              <a:spcAft>
                <a:spcPts val="0"/>
              </a:spcAft>
              <a:buClr>
                <a:schemeClr val="dk2"/>
              </a:buClr>
              <a:buSzPts val="2000"/>
              <a:buFont typeface="Kulim Park Light"/>
              <a:buChar char="○"/>
              <a:defRPr sz="2000">
                <a:solidFill>
                  <a:schemeClr val="dk1"/>
                </a:solidFill>
                <a:latin typeface="Kulim Park Light"/>
                <a:ea typeface="Kulim Park Light"/>
                <a:cs typeface="Kulim Park Light"/>
                <a:sym typeface="Kulim Park Light"/>
              </a:defRPr>
            </a:lvl5pPr>
            <a:lvl6pPr marL="2743200" lvl="5" indent="-355600" rtl="0">
              <a:lnSpc>
                <a:spcPct val="115000"/>
              </a:lnSpc>
              <a:spcBef>
                <a:spcPts val="600"/>
              </a:spcBef>
              <a:spcAft>
                <a:spcPts val="0"/>
              </a:spcAft>
              <a:buClr>
                <a:schemeClr val="dk2"/>
              </a:buClr>
              <a:buSzPts val="2000"/>
              <a:buFont typeface="Kulim Park Light"/>
              <a:buChar char="■"/>
              <a:defRPr sz="2000">
                <a:solidFill>
                  <a:schemeClr val="dk1"/>
                </a:solidFill>
                <a:latin typeface="Kulim Park Light"/>
                <a:ea typeface="Kulim Park Light"/>
                <a:cs typeface="Kulim Park Light"/>
                <a:sym typeface="Kulim Park Light"/>
              </a:defRPr>
            </a:lvl6pPr>
            <a:lvl7pPr marL="3200400" lvl="6" indent="-355600" rtl="0">
              <a:lnSpc>
                <a:spcPct val="115000"/>
              </a:lnSpc>
              <a:spcBef>
                <a:spcPts val="600"/>
              </a:spcBef>
              <a:spcAft>
                <a:spcPts val="0"/>
              </a:spcAft>
              <a:buClr>
                <a:schemeClr val="dk2"/>
              </a:buClr>
              <a:buSzPts val="2000"/>
              <a:buFont typeface="Kulim Park Light"/>
              <a:buChar char="●"/>
              <a:defRPr sz="2000">
                <a:solidFill>
                  <a:schemeClr val="dk1"/>
                </a:solidFill>
                <a:latin typeface="Kulim Park Light"/>
                <a:ea typeface="Kulim Park Light"/>
                <a:cs typeface="Kulim Park Light"/>
                <a:sym typeface="Kulim Park Light"/>
              </a:defRPr>
            </a:lvl7pPr>
            <a:lvl8pPr marL="3657600" lvl="7" indent="-355600" rtl="0">
              <a:lnSpc>
                <a:spcPct val="115000"/>
              </a:lnSpc>
              <a:spcBef>
                <a:spcPts val="600"/>
              </a:spcBef>
              <a:spcAft>
                <a:spcPts val="0"/>
              </a:spcAft>
              <a:buClr>
                <a:schemeClr val="dk2"/>
              </a:buClr>
              <a:buSzPts val="2000"/>
              <a:buFont typeface="Kulim Park Light"/>
              <a:buChar char="○"/>
              <a:defRPr sz="2000">
                <a:solidFill>
                  <a:schemeClr val="dk1"/>
                </a:solidFill>
                <a:latin typeface="Kulim Park Light"/>
                <a:ea typeface="Kulim Park Light"/>
                <a:cs typeface="Kulim Park Light"/>
                <a:sym typeface="Kulim Park Light"/>
              </a:defRPr>
            </a:lvl8pPr>
            <a:lvl9pPr marL="4114800" lvl="8" indent="-355600" rtl="0">
              <a:lnSpc>
                <a:spcPct val="115000"/>
              </a:lnSpc>
              <a:spcBef>
                <a:spcPts val="600"/>
              </a:spcBef>
              <a:spcAft>
                <a:spcPts val="600"/>
              </a:spcAft>
              <a:buClr>
                <a:schemeClr val="dk2"/>
              </a:buClr>
              <a:buSzPts val="2000"/>
              <a:buFont typeface="Kulim Park Light"/>
              <a:buChar char="■"/>
              <a:defRPr sz="2000">
                <a:solidFill>
                  <a:schemeClr val="dk1"/>
                </a:solidFill>
                <a:latin typeface="Kulim Park Light"/>
                <a:ea typeface="Kulim Park Light"/>
                <a:cs typeface="Kulim Park Light"/>
                <a:sym typeface="Kulim Park Light"/>
              </a:defRPr>
            </a:lvl9pPr>
          </a:lstStyle>
          <a:p>
            <a:endParaRPr/>
          </a:p>
        </p:txBody>
      </p:sp>
      <p:sp>
        <p:nvSpPr>
          <p:cNvPr id="8" name="Google Shape;8;p1"/>
          <p:cNvSpPr txBox="1">
            <a:spLocks noGrp="1"/>
          </p:cNvSpPr>
          <p:nvPr>
            <p:ph type="sldNum" idx="12"/>
          </p:nvPr>
        </p:nvSpPr>
        <p:spPr>
          <a:xfrm>
            <a:off x="8458194" y="0"/>
            <a:ext cx="685800" cy="685800"/>
          </a:xfrm>
          <a:prstGeom prst="rect">
            <a:avLst/>
          </a:prstGeom>
          <a:noFill/>
          <a:ln>
            <a:noFill/>
          </a:ln>
        </p:spPr>
        <p:txBody>
          <a:bodyPr spcFirstLastPara="1" wrap="square" lIns="0" tIns="0" rIns="0" bIns="0" anchor="ctr" anchorCtr="0">
            <a:noAutofit/>
          </a:bodyPr>
          <a:lstStyle>
            <a:lvl1pPr lvl="0" algn="ctr" rtl="0">
              <a:buNone/>
              <a:defRPr sz="1300">
                <a:solidFill>
                  <a:schemeClr val="accent1"/>
                </a:solidFill>
                <a:latin typeface="Red Hat Display Black"/>
                <a:ea typeface="Red Hat Display Black"/>
                <a:cs typeface="Red Hat Display Black"/>
                <a:sym typeface="Red Hat Display Black"/>
              </a:defRPr>
            </a:lvl1pPr>
            <a:lvl2pPr lvl="1" algn="ctr" rtl="0">
              <a:buNone/>
              <a:defRPr sz="1300">
                <a:solidFill>
                  <a:schemeClr val="accent1"/>
                </a:solidFill>
                <a:latin typeface="Red Hat Display Black"/>
                <a:ea typeface="Red Hat Display Black"/>
                <a:cs typeface="Red Hat Display Black"/>
                <a:sym typeface="Red Hat Display Black"/>
              </a:defRPr>
            </a:lvl2pPr>
            <a:lvl3pPr lvl="2" algn="ctr" rtl="0">
              <a:buNone/>
              <a:defRPr sz="1300">
                <a:solidFill>
                  <a:schemeClr val="accent1"/>
                </a:solidFill>
                <a:latin typeface="Red Hat Display Black"/>
                <a:ea typeface="Red Hat Display Black"/>
                <a:cs typeface="Red Hat Display Black"/>
                <a:sym typeface="Red Hat Display Black"/>
              </a:defRPr>
            </a:lvl3pPr>
            <a:lvl4pPr lvl="3" algn="ctr" rtl="0">
              <a:buNone/>
              <a:defRPr sz="1300">
                <a:solidFill>
                  <a:schemeClr val="accent1"/>
                </a:solidFill>
                <a:latin typeface="Red Hat Display Black"/>
                <a:ea typeface="Red Hat Display Black"/>
                <a:cs typeface="Red Hat Display Black"/>
                <a:sym typeface="Red Hat Display Black"/>
              </a:defRPr>
            </a:lvl4pPr>
            <a:lvl5pPr lvl="4" algn="ctr" rtl="0">
              <a:buNone/>
              <a:defRPr sz="1300">
                <a:solidFill>
                  <a:schemeClr val="accent1"/>
                </a:solidFill>
                <a:latin typeface="Red Hat Display Black"/>
                <a:ea typeface="Red Hat Display Black"/>
                <a:cs typeface="Red Hat Display Black"/>
                <a:sym typeface="Red Hat Display Black"/>
              </a:defRPr>
            </a:lvl5pPr>
            <a:lvl6pPr lvl="5" algn="ctr" rtl="0">
              <a:buNone/>
              <a:defRPr sz="1300">
                <a:solidFill>
                  <a:schemeClr val="accent1"/>
                </a:solidFill>
                <a:latin typeface="Red Hat Display Black"/>
                <a:ea typeface="Red Hat Display Black"/>
                <a:cs typeface="Red Hat Display Black"/>
                <a:sym typeface="Red Hat Display Black"/>
              </a:defRPr>
            </a:lvl6pPr>
            <a:lvl7pPr lvl="6" algn="ctr" rtl="0">
              <a:buNone/>
              <a:defRPr sz="1300">
                <a:solidFill>
                  <a:schemeClr val="accent1"/>
                </a:solidFill>
                <a:latin typeface="Red Hat Display Black"/>
                <a:ea typeface="Red Hat Display Black"/>
                <a:cs typeface="Red Hat Display Black"/>
                <a:sym typeface="Red Hat Display Black"/>
              </a:defRPr>
            </a:lvl7pPr>
            <a:lvl8pPr lvl="7" algn="ctr" rtl="0">
              <a:buNone/>
              <a:defRPr sz="1300">
                <a:solidFill>
                  <a:schemeClr val="accent1"/>
                </a:solidFill>
                <a:latin typeface="Red Hat Display Black"/>
                <a:ea typeface="Red Hat Display Black"/>
                <a:cs typeface="Red Hat Display Black"/>
                <a:sym typeface="Red Hat Display Black"/>
              </a:defRPr>
            </a:lvl8pPr>
            <a:lvl9pPr lvl="8" algn="ctr" rtl="0">
              <a:buNone/>
              <a:defRPr sz="1300">
                <a:solidFill>
                  <a:schemeClr val="accent1"/>
                </a:solidFill>
                <a:latin typeface="Red Hat Display Black"/>
                <a:ea typeface="Red Hat Display Black"/>
                <a:cs typeface="Red Hat Display Black"/>
                <a:sym typeface="Red Hat Display Black"/>
              </a:defRPr>
            </a:lvl9pPr>
          </a:lstStyle>
          <a:p>
            <a:pPr marL="0" lvl="0" indent="0" algn="ct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ransition>
    <p:fade thruBlk="1"/>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8.xml"/><Relationship Id="rId1" Type="http://schemas.openxmlformats.org/officeDocument/2006/relationships/tags" Target="../tags/tag3.xml"/><Relationship Id="rId6" Type="http://schemas.openxmlformats.org/officeDocument/2006/relationships/hyperlink" Target="https://www.nextgenscience.org/pe/hs-ps2-4-motion-and-stability-forces-and-interactions" TargetMode="External"/><Relationship Id="rId5" Type="http://schemas.openxmlformats.org/officeDocument/2006/relationships/hyperlink" Target="https://www2.cde.ca.gov/cacs/id/web/31081" TargetMode="External"/><Relationship Id="rId4" Type="http://schemas.openxmlformats.org/officeDocument/2006/relationships/hyperlink" Target="https://www.thecorestandards.org/Math/Content/HSA/REI/C/6/" TargetMode="Externa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4.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4.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4.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4.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4.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4.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4.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4.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4.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4.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4.xml"/><Relationship Id="rId1" Type="http://schemas.openxmlformats.org/officeDocument/2006/relationships/tags" Target="../tags/tag14.xml"/><Relationship Id="rId4" Type="http://schemas.openxmlformats.org/officeDocument/2006/relationships/hyperlink" Target="https://forms.gle/6smGXv4WsxeLW5yJ6" TargetMode="Externa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4.xml"/><Relationship Id="rId1" Type="http://schemas.openxmlformats.org/officeDocument/2006/relationships/tags" Target="../tags/tag15.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4.xml"/><Relationship Id="rId1" Type="http://schemas.openxmlformats.org/officeDocument/2006/relationships/tags" Target="../tags/tag16.xml"/><Relationship Id="rId5" Type="http://schemas.openxmlformats.org/officeDocument/2006/relationships/hyperlink" Target="https://docs.google.com/document/d/1rrwMFvSouOejaZSmGfa9htoJh1_NrPwpfF92WqMRBCk/edit?usp=sharing" TargetMode="External"/><Relationship Id="rId4" Type="http://schemas.openxmlformats.org/officeDocument/2006/relationships/hyperlink" Target="https://docs.google.com/presentation/d/1kz_DTiV1Us9NbIj_3SJP7ZgJkGB6FhrxGityKZxBstY/edit?usp=sharing" TargetMode="Externa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4.xml"/><Relationship Id="rId1" Type="http://schemas.openxmlformats.org/officeDocument/2006/relationships/tags" Target="../tags/tag17.xml"/><Relationship Id="rId4" Type="http://schemas.openxmlformats.org/officeDocument/2006/relationships/hyperlink" Target="https://docs.google.com/document/d/1ft7WmIOAPQbx4fqyCJ11z6iIGIEaIzlLsJjtuSkRGos/edit?usp=sharing"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www.thecorestandards.org/Math/Content/HSA/REI/C/6/" TargetMode="External"/><Relationship Id="rId2" Type="http://schemas.openxmlformats.org/officeDocument/2006/relationships/hyperlink" Target="https://www2.cde.ca.gov/cacs/id/web/31081" TargetMode="External"/><Relationship Id="rId1" Type="http://schemas.openxmlformats.org/officeDocument/2006/relationships/slideLayout" Target="../slideLayouts/slideLayout8.xml"/><Relationship Id="rId4" Type="http://schemas.openxmlformats.org/officeDocument/2006/relationships/hyperlink" Target="https://www.nextgenscience.org/pe/hs-ps2-4-motion-and-stability-forces-and-interaction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Google Shape;67;p14"/>
          <p:cNvSpPr txBox="1">
            <a:spLocks noGrp="1"/>
          </p:cNvSpPr>
          <p:nvPr>
            <p:ph type="ctrTitle"/>
          </p:nvPr>
        </p:nvSpPr>
        <p:spPr>
          <a:xfrm>
            <a:off x="311708" y="744575"/>
            <a:ext cx="8520600" cy="7926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US" dirty="0"/>
              <a:t>Week Three</a:t>
            </a:r>
            <a:r>
              <a:rPr lang="en" dirty="0"/>
              <a:t> Lesson Map</a:t>
            </a:r>
            <a:endParaRPr dirty="0"/>
          </a:p>
        </p:txBody>
      </p:sp>
      <p:sp>
        <p:nvSpPr>
          <p:cNvPr id="68" name="Google Shape;68;p14"/>
          <p:cNvSpPr txBox="1">
            <a:spLocks noGrp="1"/>
          </p:cNvSpPr>
          <p:nvPr>
            <p:ph type="subTitle" idx="1"/>
          </p:nvPr>
        </p:nvSpPr>
        <p:spPr>
          <a:xfrm>
            <a:off x="311700" y="1779150"/>
            <a:ext cx="8520600" cy="7926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endParaRPr lang="en-US" dirty="0"/>
          </a:p>
          <a:p>
            <a:pPr marL="0" lvl="0" indent="0" algn="ctr" rtl="0">
              <a:spcBef>
                <a:spcPts val="0"/>
              </a:spcBef>
              <a:spcAft>
                <a:spcPts val="0"/>
              </a:spcAft>
              <a:buNone/>
            </a:pPr>
            <a:r>
              <a:rPr lang="en-US" dirty="0"/>
              <a:t>ITL528 SS Integrated Design II</a:t>
            </a:r>
          </a:p>
          <a:p>
            <a:pPr marL="0" lvl="0" indent="0" algn="ctr" rtl="0">
              <a:spcBef>
                <a:spcPts val="0"/>
              </a:spcBef>
              <a:spcAft>
                <a:spcPts val="0"/>
              </a:spcAft>
              <a:buNone/>
            </a:pPr>
            <a:r>
              <a:rPr lang="en-US" dirty="0"/>
              <a:t>Frank Jamison</a:t>
            </a:r>
            <a:endParaRPr dirty="0"/>
          </a:p>
          <a:p>
            <a:pPr marL="0" lvl="0" indent="0" algn="ctr" rtl="0">
              <a:spcBef>
                <a:spcPts val="0"/>
              </a:spcBef>
              <a:spcAft>
                <a:spcPts val="0"/>
              </a:spcAft>
              <a:buNone/>
            </a:pPr>
            <a:r>
              <a:rPr lang="en-US" dirty="0"/>
              <a:t>Dr. Eric </a:t>
            </a:r>
            <a:r>
              <a:rPr lang="en-US" dirty="0" err="1"/>
              <a:t>Fraunfelter</a:t>
            </a:r>
            <a:endParaRPr dirty="0"/>
          </a:p>
          <a:p>
            <a:pPr marL="0" lvl="0" indent="0" algn="ctr" rtl="0">
              <a:spcBef>
                <a:spcPts val="0"/>
              </a:spcBef>
              <a:spcAft>
                <a:spcPts val="0"/>
              </a:spcAft>
              <a:buNone/>
            </a:pPr>
            <a:r>
              <a:rPr lang="en" dirty="0"/>
              <a:t>March 24, 2024</a:t>
            </a:r>
            <a:endParaRPr dirty="0"/>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15"/>
          <p:cNvSpPr txBox="1">
            <a:spLocks noGrp="1"/>
          </p:cNvSpPr>
          <p:nvPr>
            <p:ph type="title"/>
          </p:nvPr>
        </p:nvSpPr>
        <p:spPr>
          <a:xfrm>
            <a:off x="545800" y="885775"/>
            <a:ext cx="7772400" cy="6264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
              <a:t>Standards</a:t>
            </a:r>
            <a:endParaRPr/>
          </a:p>
        </p:txBody>
      </p:sp>
      <p:graphicFrame>
        <p:nvGraphicFramePr>
          <p:cNvPr id="74" name="Google Shape;74;p15"/>
          <p:cNvGraphicFramePr/>
          <p:nvPr>
            <p:extLst>
              <p:ext uri="{D42A27DB-BD31-4B8C-83A1-F6EECF244321}">
                <p14:modId xmlns:p14="http://schemas.microsoft.com/office/powerpoint/2010/main" val="2183982521"/>
              </p:ext>
            </p:extLst>
          </p:nvPr>
        </p:nvGraphicFramePr>
        <p:xfrm>
          <a:off x="952500" y="1512200"/>
          <a:ext cx="7303950" cy="3008350"/>
        </p:xfrm>
        <a:graphic>
          <a:graphicData uri="http://schemas.openxmlformats.org/drawingml/2006/table">
            <a:tbl>
              <a:tblPr>
                <a:noFill/>
                <a:tableStyleId>{4ADFFDD6-50E0-4DC8-8B31-9EFC14252FFB}</a:tableStyleId>
              </a:tblPr>
              <a:tblGrid>
                <a:gridCol w="2824325">
                  <a:extLst>
                    <a:ext uri="{9D8B030D-6E8A-4147-A177-3AD203B41FA5}">
                      <a16:colId xmlns:a16="http://schemas.microsoft.com/office/drawing/2014/main" val="20000"/>
                    </a:ext>
                  </a:extLst>
                </a:gridCol>
                <a:gridCol w="4479625">
                  <a:extLst>
                    <a:ext uri="{9D8B030D-6E8A-4147-A177-3AD203B41FA5}">
                      <a16:colId xmlns:a16="http://schemas.microsoft.com/office/drawing/2014/main" val="20001"/>
                    </a:ext>
                  </a:extLst>
                </a:gridCol>
              </a:tblGrid>
              <a:tr h="720125">
                <a:tc>
                  <a:txBody>
                    <a:bodyPr/>
                    <a:lstStyle/>
                    <a:p>
                      <a:pPr marL="0" lvl="0" indent="0" algn="l" rtl="0">
                        <a:spcBef>
                          <a:spcPts val="0"/>
                        </a:spcBef>
                        <a:spcAft>
                          <a:spcPts val="0"/>
                        </a:spcAft>
                        <a:buNone/>
                      </a:pPr>
                      <a:r>
                        <a:rPr lang="en"/>
                        <a:t>Content Standard</a:t>
                      </a:r>
                      <a:endParaRPr/>
                    </a:p>
                  </a:txBody>
                  <a:tcPr marL="91425" marR="91425" marT="91425" marB="91425"/>
                </a:tc>
                <a:tc>
                  <a:txBody>
                    <a:bodyPr/>
                    <a:lstStyle/>
                    <a:p>
                      <a:pPr marL="0" lvl="0" indent="0" algn="l" rtl="0">
                        <a:spcBef>
                          <a:spcPts val="0"/>
                        </a:spcBef>
                        <a:spcAft>
                          <a:spcPts val="0"/>
                        </a:spcAft>
                        <a:buNone/>
                      </a:pPr>
                      <a:r>
                        <a:rPr lang="en-US" sz="1000" b="0" i="0" u="none" strike="noStrike" cap="all" dirty="0">
                          <a:solidFill>
                            <a:srgbClr val="000000"/>
                          </a:solidFill>
                          <a:effectLst/>
                          <a:latin typeface="Arial"/>
                          <a:ea typeface="Arial"/>
                          <a:cs typeface="Arial"/>
                          <a:sym typeface="Arial"/>
                          <a:hlinkClick r:id="rId4"/>
                        </a:rPr>
                        <a:t>CCSS.MATH.CONTENT.HSA.REI.C.6</a:t>
                      </a:r>
                      <a:br>
                        <a:rPr lang="en-US" sz="1000" dirty="0"/>
                      </a:br>
                      <a:r>
                        <a:rPr lang="en-US" sz="1000" b="0" i="0" u="none" strike="noStrike" cap="none" dirty="0">
                          <a:solidFill>
                            <a:srgbClr val="000000"/>
                          </a:solidFill>
                          <a:effectLst/>
                          <a:latin typeface="Arial"/>
                          <a:ea typeface="Arial"/>
                          <a:cs typeface="Arial"/>
                          <a:sym typeface="Arial"/>
                        </a:rPr>
                        <a:t>Solve systems of linear equations exactly and approximately (e.g., with graphs), focusing on pairs of linear equations in two variables </a:t>
                      </a:r>
                      <a:r>
                        <a:rPr lang="en-US" sz="1000" dirty="0"/>
                        <a:t>(Common Core State Standards Initiative, 2021)</a:t>
                      </a:r>
                      <a:endParaRPr sz="1000" dirty="0"/>
                    </a:p>
                  </a:txBody>
                  <a:tcPr marL="91425" marR="91425" marT="91425" marB="91425"/>
                </a:tc>
                <a:extLst>
                  <a:ext uri="{0D108BD9-81ED-4DB2-BD59-A6C34878D82A}">
                    <a16:rowId xmlns:a16="http://schemas.microsoft.com/office/drawing/2014/main" val="10000"/>
                  </a:ext>
                </a:extLst>
              </a:tr>
              <a:tr h="1107950">
                <a:tc>
                  <a:txBody>
                    <a:bodyPr/>
                    <a:lstStyle/>
                    <a:p>
                      <a:pPr marL="0" lvl="0" indent="0" algn="l" rtl="0">
                        <a:spcBef>
                          <a:spcPts val="0"/>
                        </a:spcBef>
                        <a:spcAft>
                          <a:spcPts val="0"/>
                        </a:spcAft>
                        <a:buNone/>
                      </a:pPr>
                      <a:r>
                        <a:rPr lang="en"/>
                        <a:t>Visual and Performing Arts Standard</a:t>
                      </a:r>
                      <a:endParaRPr/>
                    </a:p>
                  </a:txBody>
                  <a:tcPr marL="91425" marR="91425" marT="91425" marB="91425"/>
                </a:tc>
                <a:tc>
                  <a:txBody>
                    <a:bodyPr/>
                    <a:lstStyle/>
                    <a:p>
                      <a:pPr marL="0" lvl="0" indent="0" algn="l" rtl="0">
                        <a:spcBef>
                          <a:spcPts val="0"/>
                        </a:spcBef>
                        <a:spcAft>
                          <a:spcPts val="0"/>
                        </a:spcAft>
                        <a:buNone/>
                      </a:pPr>
                      <a:r>
                        <a:rPr lang="en-US" sz="1000" dirty="0">
                          <a:hlinkClick r:id="rId5"/>
                        </a:rPr>
                        <a:t>Prof.VA:Cr2.1 (Arts)</a:t>
                      </a:r>
                      <a:endParaRPr lang="en-US" sz="1000" dirty="0"/>
                    </a:p>
                    <a:p>
                      <a:pPr marL="0" lvl="0" indent="0" algn="l" rtl="0">
                        <a:spcBef>
                          <a:spcPts val="0"/>
                        </a:spcBef>
                        <a:spcAft>
                          <a:spcPts val="0"/>
                        </a:spcAft>
                        <a:buNone/>
                      </a:pPr>
                      <a:r>
                        <a:rPr lang="en-US" sz="1000" dirty="0"/>
                        <a:t>Engage in making a work of art or design without having a preconceived plan (California Department of Education, n.d.).</a:t>
                      </a:r>
                      <a:endParaRPr sz="1000" dirty="0"/>
                    </a:p>
                  </a:txBody>
                  <a:tcPr marL="91425" marR="91425" marT="91425" marB="91425"/>
                </a:tc>
                <a:extLst>
                  <a:ext uri="{0D108BD9-81ED-4DB2-BD59-A6C34878D82A}">
                    <a16:rowId xmlns:a16="http://schemas.microsoft.com/office/drawing/2014/main" val="10001"/>
                  </a:ext>
                </a:extLst>
              </a:tr>
              <a:tr h="1107950">
                <a:tc>
                  <a:txBody>
                    <a:bodyPr/>
                    <a:lstStyle/>
                    <a:p>
                      <a:pPr marL="0" lvl="0" indent="0" algn="l" rtl="0">
                        <a:spcBef>
                          <a:spcPts val="0"/>
                        </a:spcBef>
                        <a:spcAft>
                          <a:spcPts val="0"/>
                        </a:spcAft>
                        <a:buNone/>
                      </a:pPr>
                      <a:r>
                        <a:rPr lang="en"/>
                        <a:t>Additional content standard outside of your content area.</a:t>
                      </a:r>
                      <a:endParaRPr/>
                    </a:p>
                  </a:txBody>
                  <a:tcPr marL="91425" marR="91425" marT="91425" marB="91425"/>
                </a:tc>
                <a:tc>
                  <a:txBody>
                    <a:bodyPr/>
                    <a:lstStyle/>
                    <a:p>
                      <a:pPr marL="0" lvl="0" indent="0" algn="l" rtl="0">
                        <a:spcBef>
                          <a:spcPts val="0"/>
                        </a:spcBef>
                        <a:spcAft>
                          <a:spcPts val="0"/>
                        </a:spcAft>
                        <a:buNone/>
                      </a:pPr>
                      <a:r>
                        <a:rPr lang="en-US" sz="1000" dirty="0">
                          <a:hlinkClick r:id="rId6"/>
                        </a:rPr>
                        <a:t>HS-PS2-4 Motion and Stability: Forces and Interactions</a:t>
                      </a:r>
                      <a:endParaRPr lang="en-US" sz="1000" dirty="0"/>
                    </a:p>
                    <a:p>
                      <a:pPr marL="0" lvl="0" indent="0" algn="l" rtl="0">
                        <a:spcBef>
                          <a:spcPts val="0"/>
                        </a:spcBef>
                        <a:spcAft>
                          <a:spcPts val="0"/>
                        </a:spcAft>
                        <a:buNone/>
                      </a:pPr>
                      <a:r>
                        <a:rPr lang="en-US" sz="1000" dirty="0"/>
                        <a:t>Use mathematical representations of Newton’s Law of Gravitation and Coulomb’s Law to describe and predict the gravitational and electrostatic forces between objects (National Research Council, 2013).</a:t>
                      </a:r>
                      <a:endParaRPr sz="1000" dirty="0"/>
                    </a:p>
                  </a:txBody>
                  <a:tcPr marL="91425" marR="91425" marT="91425" marB="91425"/>
                </a:tc>
                <a:extLst>
                  <a:ext uri="{0D108BD9-81ED-4DB2-BD59-A6C34878D82A}">
                    <a16:rowId xmlns:a16="http://schemas.microsoft.com/office/drawing/2014/main" val="10002"/>
                  </a:ext>
                </a:extLst>
              </a:tr>
            </a:tbl>
          </a:graphicData>
        </a:graphic>
      </p:graphicFrame>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16"/>
          <p:cNvSpPr txBox="1">
            <a:spLocks noGrp="1"/>
          </p:cNvSpPr>
          <p:nvPr>
            <p:ph type="title"/>
          </p:nvPr>
        </p:nvSpPr>
        <p:spPr>
          <a:xfrm>
            <a:off x="545800" y="885775"/>
            <a:ext cx="7772400" cy="6264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
              <a:t>Learning Objective</a:t>
            </a:r>
            <a:endParaRPr/>
          </a:p>
        </p:txBody>
      </p:sp>
      <p:sp>
        <p:nvSpPr>
          <p:cNvPr id="80" name="Google Shape;80;p16"/>
          <p:cNvSpPr txBox="1">
            <a:spLocks noGrp="1"/>
          </p:cNvSpPr>
          <p:nvPr>
            <p:ph type="body" idx="1"/>
          </p:nvPr>
        </p:nvSpPr>
        <p:spPr>
          <a:xfrm>
            <a:off x="1046825" y="1636475"/>
            <a:ext cx="5412900" cy="2537400"/>
          </a:xfrm>
          <a:prstGeom prst="rect">
            <a:avLst/>
          </a:prstGeom>
        </p:spPr>
        <p:txBody>
          <a:bodyPr spcFirstLastPara="1" wrap="square" lIns="0" tIns="0" rIns="0" bIns="0" anchor="t" anchorCtr="0">
            <a:noAutofit/>
          </a:bodyPr>
          <a:lstStyle/>
          <a:p>
            <a:pPr>
              <a:spcAft>
                <a:spcPts val="600"/>
              </a:spcAft>
            </a:pPr>
            <a:r>
              <a:rPr lang="en-US" sz="1200" b="1" i="0" dirty="0">
                <a:solidFill>
                  <a:srgbClr val="0D0D0D"/>
                </a:solidFill>
                <a:effectLst/>
                <a:latin typeface="Söhne"/>
              </a:rPr>
              <a:t>Solve Systems of Linear Equations with Precision</a:t>
            </a:r>
            <a:r>
              <a:rPr lang="en-US" sz="1200" b="0" i="0" dirty="0">
                <a:solidFill>
                  <a:srgbClr val="0D0D0D"/>
                </a:solidFill>
                <a:effectLst/>
                <a:latin typeface="Söhne"/>
              </a:rPr>
              <a:t>: Students will be able to accurately solve systems of linear equations using both graphical and algebraic methods (substitution and elimination), demonstrating a clear understanding of the concepts and processes involved.</a:t>
            </a:r>
          </a:p>
          <a:p>
            <a:pPr>
              <a:spcAft>
                <a:spcPts val="600"/>
              </a:spcAft>
            </a:pPr>
            <a:r>
              <a:rPr lang="en-US" sz="1200" b="1" i="0" dirty="0">
                <a:solidFill>
                  <a:srgbClr val="0D0D0D"/>
                </a:solidFill>
                <a:effectLst/>
                <a:latin typeface="Söhne"/>
              </a:rPr>
              <a:t>Apply Systems of Linear Equations to Real-World Problems</a:t>
            </a:r>
            <a:r>
              <a:rPr lang="en-US" sz="1200" b="0" i="0" dirty="0">
                <a:solidFill>
                  <a:srgbClr val="0D0D0D"/>
                </a:solidFill>
                <a:effectLst/>
                <a:latin typeface="Söhne"/>
              </a:rPr>
              <a:t>: Students will be able to apply their knowledge of systems of linear equations to solve real-world problems, particularly in the context of physics (e.g., using mathematical representations of Newton's Law of Motion and Gravitational Law), showing their ability to transfer mathematical skills to practical situations.</a:t>
            </a:r>
          </a:p>
        </p:txBody>
      </p:sp>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7"/>
          <p:cNvSpPr txBox="1">
            <a:spLocks noGrp="1"/>
          </p:cNvSpPr>
          <p:nvPr>
            <p:ph type="title"/>
          </p:nvPr>
        </p:nvSpPr>
        <p:spPr>
          <a:xfrm>
            <a:off x="545800" y="885775"/>
            <a:ext cx="7772400" cy="6264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 dirty="0"/>
              <a:t>Lesson Plan Rationale</a:t>
            </a:r>
            <a:endParaRPr dirty="0"/>
          </a:p>
        </p:txBody>
      </p:sp>
      <p:sp>
        <p:nvSpPr>
          <p:cNvPr id="86" name="Google Shape;86;p17"/>
          <p:cNvSpPr txBox="1">
            <a:spLocks noGrp="1"/>
          </p:cNvSpPr>
          <p:nvPr>
            <p:ph type="body" idx="1"/>
          </p:nvPr>
        </p:nvSpPr>
        <p:spPr>
          <a:xfrm>
            <a:off x="1046825" y="1636475"/>
            <a:ext cx="5412900" cy="2537400"/>
          </a:xfrm>
          <a:prstGeom prst="rect">
            <a:avLst/>
          </a:prstGeom>
        </p:spPr>
        <p:txBody>
          <a:bodyPr spcFirstLastPara="1" wrap="square" lIns="0" tIns="0" rIns="0" bIns="0" anchor="t" anchorCtr="0">
            <a:noAutofit/>
          </a:bodyPr>
          <a:lstStyle/>
          <a:p>
            <a:pPr marL="152400" lvl="0" indent="0" algn="l" rtl="0">
              <a:lnSpc>
                <a:spcPct val="107916"/>
              </a:lnSpc>
              <a:spcBef>
                <a:spcPts val="0"/>
              </a:spcBef>
              <a:spcAft>
                <a:spcPts val="0"/>
              </a:spcAft>
              <a:buClr>
                <a:srgbClr val="000000"/>
              </a:buClr>
              <a:buSzPts val="1200"/>
              <a:buNone/>
            </a:pPr>
            <a:r>
              <a:rPr lang="en-US" sz="1200" dirty="0">
                <a:solidFill>
                  <a:srgbClr val="000000"/>
                </a:solidFill>
                <a:latin typeface="Kulim Park"/>
                <a:ea typeface="Kulim Park"/>
                <a:cs typeface="Kulim Park"/>
                <a:sym typeface="Kulim Park"/>
              </a:rPr>
              <a:t>The lesson plan is designed to build on students’ existing knowledge of linear equations, progressively guiding them towards mastering systems of equations, a more complex concept. The plan considers the skills and understanding students have acquired in previous mathematics and science courses, starting the week with a review and moving towards the application of these concepts in physics, relating to Newton's Laws.</a:t>
            </a:r>
          </a:p>
          <a:p>
            <a:pPr marL="152400" lvl="0" indent="0" algn="l" rtl="0">
              <a:lnSpc>
                <a:spcPct val="107916"/>
              </a:lnSpc>
              <a:spcBef>
                <a:spcPts val="0"/>
              </a:spcBef>
              <a:spcAft>
                <a:spcPts val="0"/>
              </a:spcAft>
              <a:buClr>
                <a:srgbClr val="000000"/>
              </a:buClr>
              <a:buSzPts val="1200"/>
              <a:buNone/>
            </a:pPr>
            <a:endParaRPr lang="en-US" sz="1200" dirty="0">
              <a:solidFill>
                <a:srgbClr val="000000"/>
              </a:solidFill>
              <a:latin typeface="Kulim Park"/>
              <a:ea typeface="Kulim Park"/>
              <a:cs typeface="Kulim Park"/>
              <a:sym typeface="Kulim Park"/>
            </a:endParaRPr>
          </a:p>
          <a:p>
            <a:pPr marL="152400" lvl="0" indent="0" algn="l" rtl="0">
              <a:lnSpc>
                <a:spcPct val="107916"/>
              </a:lnSpc>
              <a:spcBef>
                <a:spcPts val="0"/>
              </a:spcBef>
              <a:spcAft>
                <a:spcPts val="0"/>
              </a:spcAft>
              <a:buClr>
                <a:srgbClr val="000000"/>
              </a:buClr>
              <a:buSzPts val="1200"/>
              <a:buNone/>
            </a:pPr>
            <a:r>
              <a:rPr lang="en-US" sz="1200" dirty="0">
                <a:solidFill>
                  <a:srgbClr val="000000"/>
                </a:solidFill>
                <a:latin typeface="Kulim Park"/>
                <a:ea typeface="Kulim Park"/>
                <a:cs typeface="Kulim Park"/>
                <a:sym typeface="Kulim Park"/>
              </a:rPr>
              <a:t>To engage with students’ personal and cultural backgrounds, the lesson plan includes activities that allow for the integration of their unique experiences and viewpoints, such as creating art based on mathematical concepts without a predefined outcome. This method acknowledges and values the diversity of student backgrounds and encourages them to draw on their cultural and socioeconomic experiences.</a:t>
            </a:r>
            <a:endParaRPr lang="en-US" sz="2100" dirty="0"/>
          </a:p>
        </p:txBody>
      </p:sp>
    </p:spTree>
    <p:custDataLst>
      <p:tags r:id="rId1"/>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8"/>
          <p:cNvSpPr txBox="1">
            <a:spLocks noGrp="1"/>
          </p:cNvSpPr>
          <p:nvPr>
            <p:ph type="title"/>
          </p:nvPr>
        </p:nvSpPr>
        <p:spPr>
          <a:xfrm>
            <a:off x="545800" y="885775"/>
            <a:ext cx="7772400" cy="626400"/>
          </a:xfrm>
          <a:prstGeom prst="rect">
            <a:avLst/>
          </a:prstGeom>
        </p:spPr>
        <p:txBody>
          <a:bodyPr spcFirstLastPara="1" wrap="square" lIns="0" tIns="0" rIns="0" bIns="0" anchor="ctr" anchorCtr="0">
            <a:noAutofit/>
          </a:bodyPr>
          <a:lstStyle/>
          <a:p>
            <a:pPr marL="1201738" lvl="0" indent="-1201738" algn="l" rtl="0">
              <a:spcBef>
                <a:spcPts val="0"/>
              </a:spcBef>
              <a:spcAft>
                <a:spcPts val="0"/>
              </a:spcAft>
              <a:buNone/>
            </a:pPr>
            <a:r>
              <a:rPr lang="en-US" dirty="0"/>
              <a:t>Day 1: Introduction to Systems of Linear Equations</a:t>
            </a:r>
            <a:endParaRPr dirty="0"/>
          </a:p>
        </p:txBody>
      </p:sp>
      <p:sp>
        <p:nvSpPr>
          <p:cNvPr id="92" name="Google Shape;92;p18"/>
          <p:cNvSpPr txBox="1">
            <a:spLocks noGrp="1"/>
          </p:cNvSpPr>
          <p:nvPr>
            <p:ph type="body" idx="1"/>
          </p:nvPr>
        </p:nvSpPr>
        <p:spPr>
          <a:xfrm>
            <a:off x="1046825" y="1636475"/>
            <a:ext cx="7133100" cy="2537400"/>
          </a:xfrm>
          <a:prstGeom prst="rect">
            <a:avLst/>
          </a:prstGeom>
        </p:spPr>
        <p:txBody>
          <a:bodyPr spcFirstLastPara="1" wrap="square" lIns="0" tIns="0" rIns="0" bIns="0" anchor="t" anchorCtr="0">
            <a:noAutofit/>
          </a:bodyPr>
          <a:lstStyle/>
          <a:p>
            <a:pPr marL="0" lvl="0" indent="0" algn="l" rtl="0">
              <a:spcBef>
                <a:spcPts val="800"/>
              </a:spcBef>
              <a:spcAft>
                <a:spcPts val="600"/>
              </a:spcAft>
              <a:buNone/>
            </a:pPr>
            <a:r>
              <a:rPr lang="en-US" sz="1000" b="1" dirty="0"/>
              <a:t>Objective:</a:t>
            </a:r>
            <a:r>
              <a:rPr lang="en-US" sz="1000" dirty="0"/>
              <a:t> Students will understand the concept of a system of linear equations and the graphical method of solving them.</a:t>
            </a:r>
          </a:p>
          <a:p>
            <a:pPr marL="0" lvl="0" indent="0" algn="l" rtl="0">
              <a:spcBef>
                <a:spcPts val="800"/>
              </a:spcBef>
              <a:spcAft>
                <a:spcPts val="600"/>
              </a:spcAft>
              <a:buNone/>
            </a:pPr>
            <a:r>
              <a:rPr lang="en-US" sz="1000" b="1" dirty="0"/>
              <a:t>Activities:</a:t>
            </a:r>
          </a:p>
          <a:p>
            <a:pPr marL="230188" lvl="1" indent="0">
              <a:spcBef>
                <a:spcPts val="800"/>
              </a:spcBef>
              <a:spcAft>
                <a:spcPts val="600"/>
              </a:spcAft>
              <a:buNone/>
            </a:pPr>
            <a:r>
              <a:rPr lang="en-US" sz="1000" b="1" dirty="0"/>
              <a:t>Warm-Up:</a:t>
            </a:r>
            <a:r>
              <a:rPr lang="en-US" sz="1000" dirty="0"/>
              <a:t> Review of linear equations and graphing.</a:t>
            </a:r>
          </a:p>
          <a:p>
            <a:pPr marL="230188" lvl="1" indent="0">
              <a:spcBef>
                <a:spcPts val="800"/>
              </a:spcBef>
              <a:spcAft>
                <a:spcPts val="600"/>
              </a:spcAft>
              <a:buNone/>
            </a:pPr>
            <a:r>
              <a:rPr lang="en-US" sz="1000" b="1" dirty="0"/>
              <a:t>Direct Instruction: </a:t>
            </a:r>
            <a:r>
              <a:rPr lang="en-US" sz="1000" dirty="0"/>
              <a:t>Introduce systems of linear equations and vocabulary (solution, consistent, inconsistent, dependent, independent).</a:t>
            </a:r>
          </a:p>
          <a:p>
            <a:pPr marL="230188" lvl="1" indent="0">
              <a:spcBef>
                <a:spcPts val="800"/>
              </a:spcBef>
              <a:spcAft>
                <a:spcPts val="600"/>
              </a:spcAft>
              <a:buNone/>
            </a:pPr>
            <a:r>
              <a:rPr lang="en-US" sz="1000" b="1" dirty="0"/>
              <a:t>Guided Practice: </a:t>
            </a:r>
            <a:r>
              <a:rPr lang="en-US" sz="1000" dirty="0"/>
              <a:t>Solve a few systems of linear equations graphically.</a:t>
            </a:r>
          </a:p>
          <a:p>
            <a:pPr marL="230188" lvl="1" indent="0">
              <a:spcBef>
                <a:spcPts val="800"/>
              </a:spcBef>
              <a:spcAft>
                <a:spcPts val="600"/>
              </a:spcAft>
              <a:buNone/>
            </a:pPr>
            <a:r>
              <a:rPr lang="en-US" sz="1000" b="1" dirty="0"/>
              <a:t>Independent Practice: </a:t>
            </a:r>
            <a:r>
              <a:rPr lang="en-US" sz="1000" dirty="0"/>
              <a:t>Students work on a worksheet solving systems of linear equations graphically.</a:t>
            </a:r>
          </a:p>
          <a:p>
            <a:pPr marL="0" lvl="0" indent="0" algn="l" rtl="0">
              <a:spcBef>
                <a:spcPts val="800"/>
              </a:spcBef>
              <a:spcAft>
                <a:spcPts val="600"/>
              </a:spcAft>
              <a:buNone/>
            </a:pPr>
            <a:r>
              <a:rPr lang="en-US" sz="1000" b="1" dirty="0"/>
              <a:t>Assessment: </a:t>
            </a:r>
            <a:r>
              <a:rPr lang="en-US" sz="1000" dirty="0"/>
              <a:t>Exit ticket with a simple system of linear equations to solve graphically.</a:t>
            </a:r>
            <a:endParaRPr sz="1000" dirty="0"/>
          </a:p>
        </p:txBody>
      </p:sp>
    </p:spTree>
    <p:custDataLst>
      <p:tags r:id="rId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19"/>
          <p:cNvSpPr txBox="1">
            <a:spLocks noGrp="1"/>
          </p:cNvSpPr>
          <p:nvPr>
            <p:ph type="title"/>
          </p:nvPr>
        </p:nvSpPr>
        <p:spPr>
          <a:xfrm>
            <a:off x="545800" y="885775"/>
            <a:ext cx="7772400" cy="626400"/>
          </a:xfrm>
          <a:prstGeom prst="rect">
            <a:avLst/>
          </a:prstGeom>
        </p:spPr>
        <p:txBody>
          <a:bodyPr spcFirstLastPara="1" wrap="square" lIns="0" tIns="0" rIns="0" bIns="0" anchor="ctr" anchorCtr="0">
            <a:noAutofit/>
          </a:bodyPr>
          <a:lstStyle/>
          <a:p>
            <a:pPr marL="1255713" lvl="0" indent="-1255713" algn="l" rtl="0">
              <a:spcBef>
                <a:spcPts val="0"/>
              </a:spcBef>
              <a:spcAft>
                <a:spcPts val="0"/>
              </a:spcAft>
              <a:buNone/>
            </a:pPr>
            <a:r>
              <a:rPr lang="en-US" dirty="0"/>
              <a:t>Day 2: Algebraic Methods of Solving Systems</a:t>
            </a:r>
            <a:endParaRPr dirty="0"/>
          </a:p>
        </p:txBody>
      </p:sp>
      <p:sp>
        <p:nvSpPr>
          <p:cNvPr id="98" name="Google Shape;98;p19"/>
          <p:cNvSpPr txBox="1">
            <a:spLocks noGrp="1"/>
          </p:cNvSpPr>
          <p:nvPr>
            <p:ph type="body" idx="1"/>
          </p:nvPr>
        </p:nvSpPr>
        <p:spPr>
          <a:xfrm>
            <a:off x="1005450" y="1720325"/>
            <a:ext cx="7133100" cy="2537400"/>
          </a:xfrm>
          <a:prstGeom prst="rect">
            <a:avLst/>
          </a:prstGeom>
        </p:spPr>
        <p:txBody>
          <a:bodyPr spcFirstLastPara="1" wrap="square" lIns="0" tIns="0" rIns="0" bIns="0" anchor="t" anchorCtr="0">
            <a:noAutofit/>
          </a:bodyPr>
          <a:lstStyle/>
          <a:p>
            <a:pPr marL="0" lvl="0" indent="0" algn="l" rtl="0">
              <a:spcBef>
                <a:spcPts val="800"/>
              </a:spcBef>
              <a:spcAft>
                <a:spcPts val="600"/>
              </a:spcAft>
              <a:buNone/>
            </a:pPr>
            <a:r>
              <a:rPr lang="en-US" sz="1000" b="1" dirty="0"/>
              <a:t>Objective:</a:t>
            </a:r>
            <a:r>
              <a:rPr lang="en-US" sz="1000" dirty="0"/>
              <a:t> Students will learn algebraic methods (substitution and elimination) for solving systems of linear equations.</a:t>
            </a:r>
          </a:p>
          <a:p>
            <a:pPr marL="0" lvl="0" indent="0" algn="l" rtl="0">
              <a:spcBef>
                <a:spcPts val="800"/>
              </a:spcBef>
              <a:spcAft>
                <a:spcPts val="600"/>
              </a:spcAft>
              <a:buNone/>
            </a:pPr>
            <a:r>
              <a:rPr lang="en-US" sz="1000" b="1" dirty="0"/>
              <a:t>Activities:</a:t>
            </a:r>
          </a:p>
          <a:p>
            <a:pPr marL="230188" lvl="1" indent="0">
              <a:spcBef>
                <a:spcPts val="800"/>
              </a:spcBef>
              <a:spcAft>
                <a:spcPts val="600"/>
              </a:spcAft>
              <a:buNone/>
            </a:pPr>
            <a:r>
              <a:rPr lang="en-US" sz="1000" b="1" dirty="0"/>
              <a:t>Warm-Up:</a:t>
            </a:r>
            <a:r>
              <a:rPr lang="en-US" sz="1000" dirty="0"/>
              <a:t> Quick review of Day 1.</a:t>
            </a:r>
          </a:p>
          <a:p>
            <a:pPr marL="230188" lvl="1" indent="0">
              <a:spcBef>
                <a:spcPts val="800"/>
              </a:spcBef>
              <a:spcAft>
                <a:spcPts val="600"/>
              </a:spcAft>
              <a:buNone/>
            </a:pPr>
            <a:r>
              <a:rPr lang="en-US" sz="1000" b="1" dirty="0"/>
              <a:t>Direct Instruction: </a:t>
            </a:r>
            <a:r>
              <a:rPr lang="en-US" sz="1000" dirty="0"/>
              <a:t>Teach substitution and elimination methods.</a:t>
            </a:r>
          </a:p>
          <a:p>
            <a:pPr marL="230188" lvl="1" indent="0">
              <a:spcBef>
                <a:spcPts val="800"/>
              </a:spcBef>
              <a:spcAft>
                <a:spcPts val="600"/>
              </a:spcAft>
              <a:buNone/>
            </a:pPr>
            <a:r>
              <a:rPr lang="en-US" sz="1000" b="1" dirty="0"/>
              <a:t>Guided Practice: </a:t>
            </a:r>
            <a:r>
              <a:rPr lang="en-US" sz="1000" dirty="0"/>
              <a:t>Work through examples using both methods.</a:t>
            </a:r>
          </a:p>
          <a:p>
            <a:pPr marL="230188" lvl="1" indent="0">
              <a:spcBef>
                <a:spcPts val="800"/>
              </a:spcBef>
              <a:spcAft>
                <a:spcPts val="600"/>
              </a:spcAft>
              <a:buNone/>
            </a:pPr>
            <a:r>
              <a:rPr lang="en-US" sz="1000" b="1" dirty="0"/>
              <a:t>Independent Practice: </a:t>
            </a:r>
            <a:r>
              <a:rPr lang="en-US" sz="1000" dirty="0"/>
              <a:t>Students solve systems of equations using substitution and elimination on a worksheet.</a:t>
            </a:r>
          </a:p>
          <a:p>
            <a:pPr marL="0" lvl="0" indent="0" algn="l" rtl="0">
              <a:spcBef>
                <a:spcPts val="800"/>
              </a:spcBef>
              <a:spcAft>
                <a:spcPts val="600"/>
              </a:spcAft>
              <a:buNone/>
            </a:pPr>
            <a:r>
              <a:rPr lang="en-US" sz="1000" b="1" dirty="0"/>
              <a:t>Assessment:</a:t>
            </a:r>
            <a:r>
              <a:rPr lang="en-US" sz="1000" dirty="0"/>
              <a:t> Quick quiz on solving systems using substitution and elimination.</a:t>
            </a:r>
            <a:endParaRPr sz="1000" dirty="0"/>
          </a:p>
        </p:txBody>
      </p:sp>
    </p:spTree>
    <p:custDataLst>
      <p:tags r:id="rId1"/>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19"/>
          <p:cNvSpPr txBox="1">
            <a:spLocks noGrp="1"/>
          </p:cNvSpPr>
          <p:nvPr>
            <p:ph type="title"/>
          </p:nvPr>
        </p:nvSpPr>
        <p:spPr>
          <a:xfrm>
            <a:off x="545800" y="885775"/>
            <a:ext cx="7772400" cy="626400"/>
          </a:xfrm>
          <a:prstGeom prst="rect">
            <a:avLst/>
          </a:prstGeom>
        </p:spPr>
        <p:txBody>
          <a:bodyPr spcFirstLastPara="1" wrap="square" lIns="0" tIns="0" rIns="0" bIns="0" anchor="ctr" anchorCtr="0">
            <a:noAutofit/>
          </a:bodyPr>
          <a:lstStyle/>
          <a:p>
            <a:pPr marL="1317625" lvl="0" indent="-1317625" algn="l" rtl="0">
              <a:spcBef>
                <a:spcPts val="0"/>
              </a:spcBef>
              <a:spcAft>
                <a:spcPts val="0"/>
              </a:spcAft>
              <a:buNone/>
            </a:pPr>
            <a:r>
              <a:rPr lang="en-US" dirty="0"/>
              <a:t>Day 3: Application in Science (Newton's Laws and Gravitational Law)</a:t>
            </a:r>
            <a:endParaRPr dirty="0"/>
          </a:p>
        </p:txBody>
      </p:sp>
      <p:sp>
        <p:nvSpPr>
          <p:cNvPr id="98" name="Google Shape;98;p19"/>
          <p:cNvSpPr txBox="1">
            <a:spLocks noGrp="1"/>
          </p:cNvSpPr>
          <p:nvPr>
            <p:ph type="body" idx="1"/>
          </p:nvPr>
        </p:nvSpPr>
        <p:spPr>
          <a:xfrm>
            <a:off x="1061225" y="1512175"/>
            <a:ext cx="7133100" cy="2537400"/>
          </a:xfrm>
          <a:prstGeom prst="rect">
            <a:avLst/>
          </a:prstGeom>
        </p:spPr>
        <p:txBody>
          <a:bodyPr spcFirstLastPara="1" wrap="square" lIns="0" tIns="0" rIns="0" bIns="0" anchor="t" anchorCtr="0">
            <a:noAutofit/>
          </a:bodyPr>
          <a:lstStyle/>
          <a:p>
            <a:pPr marL="0" lvl="0" indent="0" algn="l" rtl="0">
              <a:spcBef>
                <a:spcPts val="800"/>
              </a:spcBef>
              <a:spcAft>
                <a:spcPts val="600"/>
              </a:spcAft>
              <a:buNone/>
            </a:pPr>
            <a:r>
              <a:rPr lang="en-US" sz="1000" b="1" dirty="0"/>
              <a:t>Objective:</a:t>
            </a:r>
            <a:r>
              <a:rPr lang="en-US" sz="1000" dirty="0"/>
              <a:t> Students will apply their knowledge of systems of linear equations to solve problems related to Newton's Laws and Gravitational Law.</a:t>
            </a:r>
          </a:p>
          <a:p>
            <a:pPr marL="0" lvl="0" indent="0" algn="l" rtl="0">
              <a:spcBef>
                <a:spcPts val="800"/>
              </a:spcBef>
              <a:spcAft>
                <a:spcPts val="600"/>
              </a:spcAft>
              <a:buNone/>
            </a:pPr>
            <a:r>
              <a:rPr lang="en-US" sz="1000" b="1" dirty="0"/>
              <a:t>Activities:</a:t>
            </a:r>
          </a:p>
          <a:p>
            <a:pPr marL="230188" lvl="1" indent="0">
              <a:spcBef>
                <a:spcPts val="800"/>
              </a:spcBef>
              <a:spcAft>
                <a:spcPts val="600"/>
              </a:spcAft>
              <a:buNone/>
            </a:pPr>
            <a:r>
              <a:rPr lang="en-US" sz="1000" b="1" dirty="0"/>
              <a:t>Warm-Up:</a:t>
            </a:r>
            <a:r>
              <a:rPr lang="en-US" sz="1000" dirty="0"/>
              <a:t> Review of Newton's Laws and Gravitational Law.</a:t>
            </a:r>
          </a:p>
          <a:p>
            <a:pPr marL="230188" lvl="1" indent="0">
              <a:spcBef>
                <a:spcPts val="800"/>
              </a:spcBef>
              <a:spcAft>
                <a:spcPts val="600"/>
              </a:spcAft>
              <a:buNone/>
            </a:pPr>
            <a:r>
              <a:rPr lang="en-US" sz="1000" b="1" dirty="0"/>
              <a:t>Direct Instruction:</a:t>
            </a:r>
            <a:r>
              <a:rPr lang="en-US" sz="1000" dirty="0"/>
              <a:t> Demonstrate how systems of linear equations can be used to solve problems in physics.</a:t>
            </a:r>
          </a:p>
          <a:p>
            <a:pPr marL="230188" lvl="1" indent="0">
              <a:spcBef>
                <a:spcPts val="800"/>
              </a:spcBef>
              <a:spcAft>
                <a:spcPts val="600"/>
              </a:spcAft>
              <a:buNone/>
            </a:pPr>
            <a:r>
              <a:rPr lang="en-US" sz="1000" b="1" dirty="0"/>
              <a:t>Guided Practice: </a:t>
            </a:r>
            <a:r>
              <a:rPr lang="en-US" sz="1000" dirty="0"/>
              <a:t>Solve a problem as a class that involves creating and solving a system of equations related to force and motion.</a:t>
            </a:r>
          </a:p>
          <a:p>
            <a:pPr marL="230188" lvl="1" indent="0">
              <a:spcBef>
                <a:spcPts val="800"/>
              </a:spcBef>
              <a:spcAft>
                <a:spcPts val="600"/>
              </a:spcAft>
              <a:buNone/>
            </a:pPr>
            <a:r>
              <a:rPr lang="en-US" sz="1000" b="1" dirty="0"/>
              <a:t>Independent Practice: </a:t>
            </a:r>
            <a:r>
              <a:rPr lang="en-US" sz="1000" dirty="0"/>
              <a:t>Students work on physics problems that require setting up and solving systems of linear equations.</a:t>
            </a:r>
          </a:p>
          <a:p>
            <a:pPr marL="0" lvl="0" indent="0" algn="l" rtl="0">
              <a:spcBef>
                <a:spcPts val="800"/>
              </a:spcBef>
              <a:spcAft>
                <a:spcPts val="600"/>
              </a:spcAft>
              <a:buNone/>
            </a:pPr>
            <a:r>
              <a:rPr lang="en-US" sz="1000" b="1" dirty="0"/>
              <a:t>Assessment:</a:t>
            </a:r>
            <a:r>
              <a:rPr lang="en-US" sz="1000" dirty="0"/>
              <a:t> Homework assignment with physics problems that involve systems of linear equations.</a:t>
            </a:r>
            <a:endParaRPr sz="1000" dirty="0"/>
          </a:p>
        </p:txBody>
      </p:sp>
    </p:spTree>
    <p:custDataLst>
      <p:tags r:id="rId1"/>
    </p:custDataLst>
    <p:extLst>
      <p:ext uri="{BB962C8B-B14F-4D97-AF65-F5344CB8AC3E}">
        <p14:creationId xmlns:p14="http://schemas.microsoft.com/office/powerpoint/2010/main" val="29146212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19"/>
          <p:cNvSpPr txBox="1">
            <a:spLocks noGrp="1"/>
          </p:cNvSpPr>
          <p:nvPr>
            <p:ph type="title"/>
          </p:nvPr>
        </p:nvSpPr>
        <p:spPr>
          <a:xfrm>
            <a:off x="545800" y="885775"/>
            <a:ext cx="7772400" cy="6264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US" dirty="0"/>
              <a:t>Day 4: Integration with Visual Arts</a:t>
            </a:r>
            <a:endParaRPr dirty="0"/>
          </a:p>
        </p:txBody>
      </p:sp>
      <p:sp>
        <p:nvSpPr>
          <p:cNvPr id="98" name="Google Shape;98;p19"/>
          <p:cNvSpPr txBox="1">
            <a:spLocks noGrp="1"/>
          </p:cNvSpPr>
          <p:nvPr>
            <p:ph type="body" idx="1"/>
          </p:nvPr>
        </p:nvSpPr>
        <p:spPr>
          <a:xfrm>
            <a:off x="1005450" y="1403686"/>
            <a:ext cx="7133100" cy="3090821"/>
          </a:xfrm>
          <a:prstGeom prst="rect">
            <a:avLst/>
          </a:prstGeom>
        </p:spPr>
        <p:txBody>
          <a:bodyPr spcFirstLastPara="1" wrap="square" lIns="0" tIns="0" rIns="0" bIns="0" anchor="t" anchorCtr="0">
            <a:noAutofit/>
          </a:bodyPr>
          <a:lstStyle/>
          <a:p>
            <a:pPr marL="0" lvl="0" indent="0" algn="l" rtl="0">
              <a:spcBef>
                <a:spcPts val="800"/>
              </a:spcBef>
              <a:spcAft>
                <a:spcPts val="600"/>
              </a:spcAft>
              <a:buNone/>
            </a:pPr>
            <a:r>
              <a:rPr lang="en-US" sz="1000" b="1" dirty="0"/>
              <a:t>Objective:</a:t>
            </a:r>
            <a:r>
              <a:rPr lang="en-US" sz="1000" dirty="0"/>
              <a:t> Students will create a visual representation of a system of linear equations, emphasizing the artistic process without a preconceived plan.</a:t>
            </a:r>
          </a:p>
          <a:p>
            <a:pPr marL="0" lvl="0" indent="0" algn="l" rtl="0">
              <a:spcBef>
                <a:spcPts val="800"/>
              </a:spcBef>
              <a:spcAft>
                <a:spcPts val="600"/>
              </a:spcAft>
              <a:buNone/>
            </a:pPr>
            <a:r>
              <a:rPr lang="en-US" sz="1000" b="1" dirty="0"/>
              <a:t>Activities:</a:t>
            </a:r>
          </a:p>
          <a:p>
            <a:pPr marL="230188" lvl="1" indent="0">
              <a:spcBef>
                <a:spcPts val="800"/>
              </a:spcBef>
              <a:spcAft>
                <a:spcPts val="600"/>
              </a:spcAft>
              <a:buNone/>
            </a:pPr>
            <a:r>
              <a:rPr lang="en-US" sz="1000" b="1" dirty="0"/>
              <a:t>Warm-Up:</a:t>
            </a:r>
            <a:r>
              <a:rPr lang="en-US" sz="1000" dirty="0"/>
              <a:t> Discussion on how math can be visual and artistic.</a:t>
            </a:r>
          </a:p>
          <a:p>
            <a:pPr marL="230188" lvl="1" indent="0">
              <a:spcBef>
                <a:spcPts val="800"/>
              </a:spcBef>
              <a:spcAft>
                <a:spcPts val="600"/>
              </a:spcAft>
              <a:buNone/>
            </a:pPr>
            <a:r>
              <a:rPr lang="en-US" sz="1000" b="1" dirty="0"/>
              <a:t>Direct Instruction: </a:t>
            </a:r>
            <a:r>
              <a:rPr lang="en-US" sz="1000" dirty="0"/>
              <a:t>Introduce the concept of creating art based on mathematical principles.</a:t>
            </a:r>
          </a:p>
          <a:p>
            <a:pPr marL="230188" lvl="1" indent="0">
              <a:spcBef>
                <a:spcPts val="800"/>
              </a:spcBef>
              <a:spcAft>
                <a:spcPts val="600"/>
              </a:spcAft>
              <a:buNone/>
            </a:pPr>
            <a:r>
              <a:rPr lang="en-US" sz="1000" b="1" dirty="0"/>
              <a:t>Guided Practice: </a:t>
            </a:r>
            <a:r>
              <a:rPr lang="en-US" sz="1000" dirty="0"/>
              <a:t>Students start creating a piece of art representing a linear equation system (e.g., using lines and colors to represent different equations and their solutions).</a:t>
            </a:r>
          </a:p>
          <a:p>
            <a:pPr marL="230188" lvl="1" indent="0">
              <a:spcBef>
                <a:spcPts val="800"/>
              </a:spcBef>
              <a:spcAft>
                <a:spcPts val="600"/>
              </a:spcAft>
              <a:buNone/>
            </a:pPr>
            <a:r>
              <a:rPr lang="en-US" sz="1000" b="1" dirty="0"/>
              <a:t>Independent Practice:</a:t>
            </a:r>
            <a:r>
              <a:rPr lang="en-US" sz="1000" dirty="0"/>
              <a:t> Students continue working on their art pieces, exploring different ways to represent systems of equations visually.</a:t>
            </a:r>
          </a:p>
          <a:p>
            <a:pPr marL="0" lvl="0" indent="0" algn="l" rtl="0">
              <a:spcBef>
                <a:spcPts val="800"/>
              </a:spcBef>
              <a:spcAft>
                <a:spcPts val="600"/>
              </a:spcAft>
              <a:buNone/>
            </a:pPr>
            <a:r>
              <a:rPr lang="en-US" sz="1000" b="1" dirty="0"/>
              <a:t>Assessment:</a:t>
            </a:r>
            <a:r>
              <a:rPr lang="en-US" sz="1000" dirty="0"/>
              <a:t> Peer critique session where students share and discuss their art pieces.</a:t>
            </a:r>
            <a:endParaRPr sz="1000" dirty="0"/>
          </a:p>
        </p:txBody>
      </p:sp>
    </p:spTree>
    <p:custDataLst>
      <p:tags r:id="rId1"/>
    </p:custDataLst>
    <p:extLst>
      <p:ext uri="{BB962C8B-B14F-4D97-AF65-F5344CB8AC3E}">
        <p14:creationId xmlns:p14="http://schemas.microsoft.com/office/powerpoint/2010/main" val="19152452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20"/>
          <p:cNvSpPr txBox="1">
            <a:spLocks noGrp="1"/>
          </p:cNvSpPr>
          <p:nvPr>
            <p:ph type="title"/>
          </p:nvPr>
        </p:nvSpPr>
        <p:spPr>
          <a:xfrm>
            <a:off x="545800" y="885775"/>
            <a:ext cx="7772400" cy="626400"/>
          </a:xfrm>
          <a:prstGeom prst="rect">
            <a:avLst/>
          </a:prstGeom>
        </p:spPr>
        <p:txBody>
          <a:bodyPr spcFirstLastPara="1" wrap="square" lIns="0" tIns="0" rIns="0" bIns="0" anchor="ctr" anchorCtr="0">
            <a:noAutofit/>
          </a:bodyPr>
          <a:lstStyle/>
          <a:p>
            <a:pPr marL="1317625" lvl="0" indent="-1317625" algn="l" rtl="0">
              <a:spcBef>
                <a:spcPts val="0"/>
              </a:spcBef>
              <a:spcAft>
                <a:spcPts val="0"/>
              </a:spcAft>
              <a:buNone/>
            </a:pPr>
            <a:r>
              <a:rPr lang="en-US" dirty="0"/>
              <a:t>Day 5: Review and Summative Assessment</a:t>
            </a:r>
          </a:p>
        </p:txBody>
      </p:sp>
      <p:sp>
        <p:nvSpPr>
          <p:cNvPr id="104" name="Google Shape;104;p20"/>
          <p:cNvSpPr txBox="1">
            <a:spLocks noGrp="1"/>
          </p:cNvSpPr>
          <p:nvPr>
            <p:ph type="body" idx="1"/>
          </p:nvPr>
        </p:nvSpPr>
        <p:spPr>
          <a:xfrm>
            <a:off x="1046825" y="1636475"/>
            <a:ext cx="7133100" cy="2537400"/>
          </a:xfrm>
          <a:prstGeom prst="rect">
            <a:avLst/>
          </a:prstGeom>
        </p:spPr>
        <p:txBody>
          <a:bodyPr spcFirstLastPara="1" wrap="square" lIns="0" tIns="0" rIns="0" bIns="0" anchor="t" anchorCtr="0">
            <a:noAutofit/>
          </a:bodyPr>
          <a:lstStyle/>
          <a:p>
            <a:pPr marL="0" lvl="0" indent="0" algn="l" rtl="0">
              <a:spcBef>
                <a:spcPts val="800"/>
              </a:spcBef>
              <a:spcAft>
                <a:spcPts val="600"/>
              </a:spcAft>
              <a:buNone/>
            </a:pPr>
            <a:r>
              <a:rPr lang="en-US" sz="1000" b="1" dirty="0"/>
              <a:t>Objective:</a:t>
            </a:r>
            <a:r>
              <a:rPr lang="en-US" sz="1000" dirty="0"/>
              <a:t> Students will review key concepts from the week and demonstrate their understanding through a choice board assessment.</a:t>
            </a:r>
          </a:p>
          <a:p>
            <a:pPr marL="0" lvl="0" indent="0" algn="l" rtl="0">
              <a:spcBef>
                <a:spcPts val="800"/>
              </a:spcBef>
              <a:spcAft>
                <a:spcPts val="600"/>
              </a:spcAft>
              <a:buNone/>
            </a:pPr>
            <a:r>
              <a:rPr lang="en-US" sz="1000" b="1" dirty="0"/>
              <a:t>Activities:</a:t>
            </a:r>
          </a:p>
          <a:p>
            <a:pPr marL="230188" lvl="1" indent="0">
              <a:spcBef>
                <a:spcPts val="800"/>
              </a:spcBef>
              <a:spcAft>
                <a:spcPts val="600"/>
              </a:spcAft>
              <a:buNone/>
            </a:pPr>
            <a:r>
              <a:rPr lang="en-US" sz="1000" b="1" dirty="0"/>
              <a:t>Warm-Up:</a:t>
            </a:r>
            <a:r>
              <a:rPr lang="en-US" sz="1000" dirty="0"/>
              <a:t> Quick review game (e.g., Kahoot) covering the week's topics.</a:t>
            </a:r>
          </a:p>
          <a:p>
            <a:pPr marL="230188" lvl="1" indent="0">
              <a:spcBef>
                <a:spcPts val="800"/>
              </a:spcBef>
              <a:spcAft>
                <a:spcPts val="600"/>
              </a:spcAft>
              <a:buNone/>
            </a:pPr>
            <a:r>
              <a:rPr lang="en-US" sz="1000" b="1" dirty="0"/>
              <a:t>Review:</a:t>
            </a:r>
            <a:r>
              <a:rPr lang="en-US" sz="1000" dirty="0"/>
              <a:t> Address any questions or confusion from the week.</a:t>
            </a:r>
          </a:p>
          <a:p>
            <a:pPr marL="230188" lvl="1" indent="0">
              <a:spcBef>
                <a:spcPts val="800"/>
              </a:spcBef>
              <a:spcAft>
                <a:spcPts val="600"/>
              </a:spcAft>
              <a:buNone/>
            </a:pPr>
            <a:r>
              <a:rPr lang="en-US" sz="1000" b="1" dirty="0"/>
              <a:t>Summative Assessment: </a:t>
            </a:r>
            <a:r>
              <a:rPr lang="en-US" sz="1000" dirty="0"/>
              <a:t>Students complete a choice board assessment, where they can choose from various tasks that demonstrate their understanding of systems of linear equations, their applications in science, and their integration with visual arts.</a:t>
            </a:r>
          </a:p>
          <a:p>
            <a:pPr marL="0" lvl="0" indent="0" algn="l" rtl="0">
              <a:spcBef>
                <a:spcPts val="800"/>
              </a:spcBef>
              <a:spcAft>
                <a:spcPts val="600"/>
              </a:spcAft>
              <a:buNone/>
            </a:pPr>
            <a:r>
              <a:rPr lang="en-US" sz="1000" b="1" dirty="0"/>
              <a:t>Assessment:</a:t>
            </a:r>
            <a:r>
              <a:rPr lang="en-US" sz="1000" dirty="0"/>
              <a:t> Choice board assessment.</a:t>
            </a:r>
          </a:p>
          <a:p>
            <a:pPr marL="0" lvl="0" indent="0" algn="l" rtl="0">
              <a:spcBef>
                <a:spcPts val="800"/>
              </a:spcBef>
              <a:spcAft>
                <a:spcPts val="600"/>
              </a:spcAft>
              <a:buNone/>
            </a:pPr>
            <a:endParaRPr sz="1000" dirty="0"/>
          </a:p>
        </p:txBody>
      </p:sp>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21"/>
          <p:cNvSpPr txBox="1">
            <a:spLocks noGrp="1"/>
          </p:cNvSpPr>
          <p:nvPr>
            <p:ph type="title"/>
          </p:nvPr>
        </p:nvSpPr>
        <p:spPr>
          <a:xfrm>
            <a:off x="514804" y="754353"/>
            <a:ext cx="7772400" cy="6264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 dirty="0"/>
              <a:t>Instructional Strategies</a:t>
            </a:r>
            <a:endParaRPr dirty="0"/>
          </a:p>
        </p:txBody>
      </p:sp>
      <p:sp>
        <p:nvSpPr>
          <p:cNvPr id="110" name="Google Shape;110;p21"/>
          <p:cNvSpPr txBox="1">
            <a:spLocks noGrp="1"/>
          </p:cNvSpPr>
          <p:nvPr>
            <p:ph type="body" idx="1"/>
          </p:nvPr>
        </p:nvSpPr>
        <p:spPr>
          <a:xfrm>
            <a:off x="774000" y="1380753"/>
            <a:ext cx="7596000" cy="2537400"/>
          </a:xfrm>
          <a:prstGeom prst="rect">
            <a:avLst/>
          </a:prstGeom>
        </p:spPr>
        <p:txBody>
          <a:bodyPr spcFirstLastPara="1" wrap="square" lIns="0" tIns="0" rIns="0" bIns="0" anchor="t" anchorCtr="0">
            <a:noAutofit/>
          </a:bodyPr>
          <a:lstStyle/>
          <a:p>
            <a:pPr marL="0" lvl="0" indent="0" algn="l" rtl="0">
              <a:lnSpc>
                <a:spcPct val="107916"/>
              </a:lnSpc>
              <a:spcAft>
                <a:spcPts val="600"/>
              </a:spcAft>
              <a:buNone/>
            </a:pPr>
            <a:r>
              <a:rPr lang="en-US" sz="1000" dirty="0">
                <a:solidFill>
                  <a:srgbClr val="000000"/>
                </a:solidFill>
                <a:latin typeface="Kulim Park"/>
                <a:ea typeface="Kulim Park"/>
                <a:cs typeface="Kulim Park"/>
                <a:sym typeface="Kulim Park"/>
              </a:rPr>
              <a:t>The instructional plan for the entire week employs UDL principles and content-specific strategies to enhance learning and accessibility. It incorporates visual, auditory, and hands-on approaches for varied learning styles and encourages student choice in demonstrating understanding. Strategies like scaffolding, modeling, and collaborative activities such as think-pair-share are used daily to deepen comprehension. Adaptations for diverse learners include differentiated challenges, technology aids for immediate feedback, and recordings for self-paced learning. Flexible grouping and culturally relevant examples cater to all students, ensuring a supportive and engaging environment throughout the week.</a:t>
            </a:r>
          </a:p>
          <a:p>
            <a:pPr marL="0" lvl="0" indent="0" algn="l" rtl="0">
              <a:lnSpc>
                <a:spcPct val="107916"/>
              </a:lnSpc>
              <a:spcAft>
                <a:spcPts val="600"/>
              </a:spcAft>
              <a:buNone/>
            </a:pPr>
            <a:r>
              <a:rPr lang="en-US" sz="1000" dirty="0">
                <a:solidFill>
                  <a:srgbClr val="000000"/>
                </a:solidFill>
                <a:latin typeface="Kulim Park"/>
                <a:ea typeface="Kulim Park"/>
                <a:cs typeface="Kulim Park"/>
                <a:sym typeface="Kulim Park"/>
              </a:rPr>
              <a:t>Student engagement with math, visual and performing arts (VPA), and science content will be supported by various instructional strategies. Modeling will be used daily to demonstrate new concepts, especially in math, where each step in solving equations will be shown. Scaffolding will help build upon what students already know, with prior knowledge in math and science being used as a foundation for new learning. Inquiry through strategic questioning will keep students actively thinking and connecting with the content.</a:t>
            </a:r>
          </a:p>
          <a:p>
            <a:pPr marL="0" lvl="0" indent="0" algn="l" rtl="0">
              <a:lnSpc>
                <a:spcPct val="107916"/>
              </a:lnSpc>
              <a:spcAft>
                <a:spcPts val="600"/>
              </a:spcAft>
              <a:buNone/>
            </a:pPr>
            <a:r>
              <a:rPr lang="en-US" sz="1000" dirty="0">
                <a:solidFill>
                  <a:srgbClr val="000000"/>
                </a:solidFill>
                <a:latin typeface="Kulim Park"/>
                <a:ea typeface="Kulim Park"/>
                <a:cs typeface="Kulim Park"/>
                <a:sym typeface="Kulim Park"/>
              </a:rPr>
              <a:t>In VPA, students will create artwork without a preconceived plan, using math concepts they've learned. This interdisciplinary approach allows students to express their understanding creatively. The lesson plans will guide students through activities with clear, step-by-step instructions, ensuring they know what is expected in the math and VPA components.</a:t>
            </a:r>
          </a:p>
          <a:p>
            <a:pPr marL="0" lvl="0" indent="0" algn="l" rtl="0">
              <a:lnSpc>
                <a:spcPct val="107916"/>
              </a:lnSpc>
              <a:spcAft>
                <a:spcPts val="600"/>
              </a:spcAft>
              <a:buNone/>
            </a:pPr>
            <a:r>
              <a:rPr lang="en-US" sz="1000" dirty="0">
                <a:solidFill>
                  <a:srgbClr val="000000"/>
                </a:solidFill>
                <a:latin typeface="Kulim Park"/>
                <a:ea typeface="Kulim Park"/>
                <a:cs typeface="Kulim Park"/>
                <a:sym typeface="Kulim Park"/>
              </a:rPr>
              <a:t>Assessment will be formative, with exit tickets and peer discussions in math, and summative through a choice board that integrates all content areas, allowing students to showcase their learning in diverse ways. Digital tools, like graphing calculators and art applications, will be utilized to engage students with the content practically and interactively.</a:t>
            </a:r>
            <a:endParaRPr sz="1000" dirty="0">
              <a:solidFill>
                <a:srgbClr val="000000"/>
              </a:solidFill>
              <a:latin typeface="Kulim Park"/>
              <a:ea typeface="Kulim Park"/>
              <a:cs typeface="Kulim Park"/>
              <a:sym typeface="Kulim Park"/>
            </a:endParaRPr>
          </a:p>
        </p:txBody>
      </p:sp>
    </p:spTree>
    <p:custDataLst>
      <p:tags r:id="rId1"/>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22"/>
          <p:cNvSpPr txBox="1">
            <a:spLocks noGrp="1"/>
          </p:cNvSpPr>
          <p:nvPr>
            <p:ph type="title"/>
          </p:nvPr>
        </p:nvSpPr>
        <p:spPr>
          <a:xfrm>
            <a:off x="545800" y="885775"/>
            <a:ext cx="7772400" cy="6264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
              <a:t>Academic Language Development</a:t>
            </a:r>
            <a:endParaRPr/>
          </a:p>
        </p:txBody>
      </p:sp>
      <p:sp>
        <p:nvSpPr>
          <p:cNvPr id="116" name="Google Shape;116;p22"/>
          <p:cNvSpPr txBox="1">
            <a:spLocks noGrp="1"/>
          </p:cNvSpPr>
          <p:nvPr>
            <p:ph type="body" idx="1"/>
          </p:nvPr>
        </p:nvSpPr>
        <p:spPr>
          <a:xfrm>
            <a:off x="1046825" y="1636475"/>
            <a:ext cx="6864600" cy="2537400"/>
          </a:xfrm>
          <a:prstGeom prst="rect">
            <a:avLst/>
          </a:prstGeom>
        </p:spPr>
        <p:txBody>
          <a:bodyPr spcFirstLastPara="1" wrap="square" lIns="0" tIns="0" rIns="0" bIns="0" anchor="t" anchorCtr="0">
            <a:noAutofit/>
          </a:bodyPr>
          <a:lstStyle/>
          <a:p>
            <a:pPr marL="0" lvl="0" indent="0" algn="l" rtl="0">
              <a:lnSpc>
                <a:spcPct val="107916"/>
              </a:lnSpc>
              <a:spcBef>
                <a:spcPts val="0"/>
              </a:spcBef>
              <a:spcAft>
                <a:spcPts val="0"/>
              </a:spcAft>
              <a:buNone/>
            </a:pPr>
            <a:r>
              <a:rPr lang="en-US" sz="1300" dirty="0">
                <a:solidFill>
                  <a:srgbClr val="000000"/>
                </a:solidFill>
                <a:latin typeface="Kulim Park"/>
                <a:ea typeface="Kulim Park"/>
                <a:cs typeface="Kulim Park"/>
                <a:sym typeface="Kulim Park"/>
              </a:rPr>
              <a:t>To address academic language development and support English learners and Standard English learners, the week-long lesson will integrate strategies such as explicit vocabulary instruction, visual aids, and scaffolding. Key terminology necessary to access the content includes mathematical terms like "system of equations," "graphical solution," and scientific concepts from Newton's Laws. Visual arts vocabulary may also be included as part of the interdisciplinary approach. Strategies like modeling language use, encouraging peer discussions, and providing multilingual resources will ensure that all students can engage with and understand the essential vocabulary.</a:t>
            </a:r>
            <a:endParaRPr sz="1300" dirty="0"/>
          </a:p>
        </p:txBody>
      </p:sp>
    </p:spTree>
    <p:custDataLst>
      <p:tags r:id="rId1"/>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p23"/>
          <p:cNvSpPr txBox="1">
            <a:spLocks noGrp="1"/>
          </p:cNvSpPr>
          <p:nvPr>
            <p:ph type="title"/>
          </p:nvPr>
        </p:nvSpPr>
        <p:spPr>
          <a:xfrm>
            <a:off x="545800" y="885775"/>
            <a:ext cx="7772400" cy="6264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
              <a:t>Assessments</a:t>
            </a:r>
            <a:endParaRPr/>
          </a:p>
        </p:txBody>
      </p:sp>
      <p:sp>
        <p:nvSpPr>
          <p:cNvPr id="122" name="Google Shape;122;p23"/>
          <p:cNvSpPr txBox="1">
            <a:spLocks noGrp="1"/>
          </p:cNvSpPr>
          <p:nvPr>
            <p:ph type="body" idx="1"/>
          </p:nvPr>
        </p:nvSpPr>
        <p:spPr>
          <a:xfrm>
            <a:off x="1046825" y="1636475"/>
            <a:ext cx="6864600" cy="2537400"/>
          </a:xfrm>
          <a:prstGeom prst="rect">
            <a:avLst/>
          </a:prstGeom>
        </p:spPr>
        <p:txBody>
          <a:bodyPr spcFirstLastPara="1" wrap="square" lIns="0" tIns="0" rIns="0" bIns="0" anchor="t" anchorCtr="0">
            <a:noAutofit/>
          </a:bodyPr>
          <a:lstStyle/>
          <a:p>
            <a:pPr marL="0" lvl="0" indent="0" algn="l" rtl="0">
              <a:lnSpc>
                <a:spcPct val="107916"/>
              </a:lnSpc>
              <a:spcBef>
                <a:spcPts val="0"/>
              </a:spcBef>
              <a:spcAft>
                <a:spcPts val="800"/>
              </a:spcAft>
              <a:buNone/>
            </a:pPr>
            <a:r>
              <a:rPr lang="en-US" sz="1300" dirty="0">
                <a:solidFill>
                  <a:srgbClr val="000000"/>
                </a:solidFill>
                <a:latin typeface="Kulim Park"/>
                <a:ea typeface="Kulim Park"/>
                <a:cs typeface="Kulim Park"/>
                <a:sym typeface="Kulim Park"/>
              </a:rPr>
              <a:t>Throughout the week, I'll utilize informal and formative assessments such as exit tickets, peer reviews, and class discussions to gauge students' comprehension of the content. This immediate feedback will highlight which concepts need reinforcement and which students might require additional support or enrichment. With this data, I will adapt subsequent lessons, tailoring instruction to address gaps in understanding or misconceptions. For example, if many students struggle with a particular type of equation, I can review that concept in greater detail. This responsive approach ensures that teaching is dynamic and tailored to the evolving needs of the class.</a:t>
            </a:r>
            <a:endParaRPr sz="1300" dirty="0"/>
          </a:p>
        </p:txBody>
      </p:sp>
    </p:spTree>
    <p:custDataLst>
      <p:tags r:id="rId1"/>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24"/>
          <p:cNvSpPr txBox="1">
            <a:spLocks noGrp="1"/>
          </p:cNvSpPr>
          <p:nvPr>
            <p:ph type="title"/>
          </p:nvPr>
        </p:nvSpPr>
        <p:spPr>
          <a:xfrm>
            <a:off x="545800" y="885775"/>
            <a:ext cx="7772400" cy="6264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
              <a:t>Assessments</a:t>
            </a:r>
            <a:endParaRPr/>
          </a:p>
        </p:txBody>
      </p:sp>
      <p:sp>
        <p:nvSpPr>
          <p:cNvPr id="128" name="Google Shape;128;p24"/>
          <p:cNvSpPr txBox="1">
            <a:spLocks noGrp="1"/>
          </p:cNvSpPr>
          <p:nvPr>
            <p:ph type="body" idx="1"/>
          </p:nvPr>
        </p:nvSpPr>
        <p:spPr>
          <a:xfrm>
            <a:off x="1046825" y="1636475"/>
            <a:ext cx="7112700" cy="2537400"/>
          </a:xfrm>
          <a:prstGeom prst="rect">
            <a:avLst/>
          </a:prstGeom>
        </p:spPr>
        <p:txBody>
          <a:bodyPr spcFirstLastPara="1" wrap="square" lIns="0" tIns="0" rIns="0" bIns="0" anchor="t" anchorCtr="0">
            <a:noAutofit/>
          </a:bodyPr>
          <a:lstStyle/>
          <a:p>
            <a:pPr marL="0" lvl="0" indent="0" algn="l" rtl="0">
              <a:lnSpc>
                <a:spcPct val="107916"/>
              </a:lnSpc>
              <a:spcBef>
                <a:spcPts val="0"/>
              </a:spcBef>
              <a:spcAft>
                <a:spcPts val="800"/>
              </a:spcAft>
              <a:buNone/>
            </a:pPr>
            <a:r>
              <a:rPr lang="en-US" sz="1500" dirty="0">
                <a:solidFill>
                  <a:srgbClr val="000000"/>
                </a:solidFill>
                <a:latin typeface="Kulim Park"/>
                <a:ea typeface="Kulim Park"/>
                <a:cs typeface="Kulim Park"/>
                <a:sym typeface="Kulim Park"/>
                <a:hlinkClick r:id="rId4"/>
              </a:rPr>
              <a:t>Quiz on Systems of Linear Equations</a:t>
            </a:r>
            <a:endParaRPr lang="en-US" sz="1500" dirty="0">
              <a:solidFill>
                <a:srgbClr val="000000"/>
              </a:solidFill>
              <a:latin typeface="Kulim Park"/>
              <a:ea typeface="Kulim Park"/>
              <a:cs typeface="Kulim Park"/>
              <a:sym typeface="Kulim Park"/>
            </a:endParaRPr>
          </a:p>
        </p:txBody>
      </p:sp>
    </p:spTree>
    <p:custDataLst>
      <p:tags r:id="rId1"/>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25"/>
          <p:cNvSpPr txBox="1">
            <a:spLocks noGrp="1"/>
          </p:cNvSpPr>
          <p:nvPr>
            <p:ph type="title"/>
          </p:nvPr>
        </p:nvSpPr>
        <p:spPr>
          <a:xfrm>
            <a:off x="545800" y="885775"/>
            <a:ext cx="7772400" cy="6264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
              <a:t>Focus Students</a:t>
            </a:r>
            <a:endParaRPr/>
          </a:p>
        </p:txBody>
      </p:sp>
      <p:sp>
        <p:nvSpPr>
          <p:cNvPr id="134" name="Google Shape;134;p25"/>
          <p:cNvSpPr txBox="1">
            <a:spLocks noGrp="1"/>
          </p:cNvSpPr>
          <p:nvPr>
            <p:ph type="body" idx="1"/>
          </p:nvPr>
        </p:nvSpPr>
        <p:spPr>
          <a:xfrm>
            <a:off x="1046825" y="1636475"/>
            <a:ext cx="6864600" cy="2537400"/>
          </a:xfrm>
          <a:prstGeom prst="rect">
            <a:avLst/>
          </a:prstGeom>
        </p:spPr>
        <p:txBody>
          <a:bodyPr spcFirstLastPara="1" wrap="square" lIns="0" tIns="0" rIns="0" bIns="0" anchor="t" anchorCtr="0">
            <a:noAutofit/>
          </a:bodyPr>
          <a:lstStyle/>
          <a:p>
            <a:pPr marL="0" lvl="0" indent="0">
              <a:lnSpc>
                <a:spcPct val="107916"/>
              </a:lnSpc>
              <a:spcAft>
                <a:spcPts val="600"/>
              </a:spcAft>
              <a:buNone/>
            </a:pPr>
            <a:r>
              <a:rPr lang="en-US" sz="1000" dirty="0"/>
              <a:t>For Jun, the lesson plan leverages her strengths in math and music by including pattern recognition and rhythm in mathematical concepts, facilitating her engagement and understanding. Assistive technologies like graphic organizers and bilingual dictionaries aid her writing and English language development. The plan supports her English Language Development (ELD) goals by integrating content-based language instruction, focusing on mathematical vocabulary, and providing a variety of representation modes to enhance her grasp of academic language.</a:t>
            </a:r>
          </a:p>
          <a:p>
            <a:pPr marL="0" lvl="0" indent="0">
              <a:lnSpc>
                <a:spcPct val="107916"/>
              </a:lnSpc>
              <a:spcAft>
                <a:spcPts val="600"/>
              </a:spcAft>
              <a:buNone/>
            </a:pPr>
            <a:r>
              <a:rPr lang="en-US" sz="1000" dirty="0"/>
              <a:t>Juan benefits from the lesson plan through the integration of voice-to-text technology, which assists him in overcoming challenges with writing due to his Specific Learning Disabilities. Visual supports and step-by-step explanations in math cater to his learning needs and support his ELD goals by clarifying academic language and processes. Small group discussions and one-on-one support, potentially outside of classroom hours, further aid his English language development, particularly in explaining complex ideas.</a:t>
            </a:r>
          </a:p>
          <a:p>
            <a:pPr marL="0" lvl="0" indent="0">
              <a:lnSpc>
                <a:spcPct val="107916"/>
              </a:lnSpc>
              <a:spcAft>
                <a:spcPts val="600"/>
              </a:spcAft>
              <a:buNone/>
            </a:pPr>
            <a:r>
              <a:rPr lang="en-US" sz="1000" dirty="0"/>
              <a:t>Maricela's plan utilizes her interest in art, translating word problems into visual formats, which helps bridge her understanding of math and strengthens her academic language skills. Using visual aids and manipulatives addresses her difficulties with comprehension and supports her ELD goals by making content more accessible. Group work with language models and additional language development services inside and outside the classroom contribute to her overall English proficiency.</a:t>
            </a:r>
            <a:endParaRPr sz="1000" dirty="0"/>
          </a:p>
        </p:txBody>
      </p:sp>
    </p:spTree>
    <p:custDataLst>
      <p:tags r:id="rId1"/>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26"/>
          <p:cNvSpPr txBox="1">
            <a:spLocks noGrp="1"/>
          </p:cNvSpPr>
          <p:nvPr>
            <p:ph type="title"/>
          </p:nvPr>
        </p:nvSpPr>
        <p:spPr>
          <a:xfrm>
            <a:off x="545800" y="885775"/>
            <a:ext cx="7772400" cy="6264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
              <a:t>Summative Assessment </a:t>
            </a:r>
            <a:endParaRPr/>
          </a:p>
        </p:txBody>
      </p:sp>
      <p:sp>
        <p:nvSpPr>
          <p:cNvPr id="140" name="Google Shape;140;p26"/>
          <p:cNvSpPr txBox="1">
            <a:spLocks noGrp="1"/>
          </p:cNvSpPr>
          <p:nvPr>
            <p:ph type="body" idx="1"/>
          </p:nvPr>
        </p:nvSpPr>
        <p:spPr>
          <a:xfrm>
            <a:off x="1039076" y="1636475"/>
            <a:ext cx="5412900" cy="25374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US" dirty="0">
                <a:hlinkClick r:id="rId4"/>
              </a:rPr>
              <a:t>Summative Assessment Choice Board: Exploring Systems of Linear Equations</a:t>
            </a:r>
            <a:endParaRPr lang="en-US" dirty="0"/>
          </a:p>
          <a:p>
            <a:pPr marL="0" lvl="0" indent="0" algn="l" rtl="0">
              <a:spcBef>
                <a:spcPts val="0"/>
              </a:spcBef>
              <a:spcAft>
                <a:spcPts val="0"/>
              </a:spcAft>
              <a:buNone/>
            </a:pPr>
            <a:endParaRPr lang="en" dirty="0"/>
          </a:p>
          <a:p>
            <a:pPr marL="0" lvl="0" indent="0" algn="l" rtl="0">
              <a:spcBef>
                <a:spcPts val="0"/>
              </a:spcBef>
              <a:spcAft>
                <a:spcPts val="0"/>
              </a:spcAft>
              <a:buNone/>
            </a:pPr>
            <a:r>
              <a:rPr lang="en-US" dirty="0">
                <a:hlinkClick r:id="rId5"/>
              </a:rPr>
              <a:t>Summative Assessment Rubric: Systems of Linear Equations</a:t>
            </a:r>
            <a:endParaRPr dirty="0"/>
          </a:p>
        </p:txBody>
      </p:sp>
    </p:spTree>
    <p:custDataLst>
      <p:tags r:id="rId1"/>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27"/>
          <p:cNvSpPr txBox="1">
            <a:spLocks noGrp="1"/>
          </p:cNvSpPr>
          <p:nvPr>
            <p:ph type="title"/>
          </p:nvPr>
        </p:nvSpPr>
        <p:spPr>
          <a:xfrm>
            <a:off x="545800" y="885775"/>
            <a:ext cx="7772400" cy="6264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 dirty="0"/>
              <a:t>Summative Assessment Rationale</a:t>
            </a:r>
            <a:endParaRPr dirty="0"/>
          </a:p>
        </p:txBody>
      </p:sp>
      <p:sp>
        <p:nvSpPr>
          <p:cNvPr id="146" name="Google Shape;146;p27"/>
          <p:cNvSpPr txBox="1">
            <a:spLocks noGrp="1"/>
          </p:cNvSpPr>
          <p:nvPr>
            <p:ph type="body" idx="1"/>
          </p:nvPr>
        </p:nvSpPr>
        <p:spPr>
          <a:xfrm>
            <a:off x="1046825" y="1636475"/>
            <a:ext cx="5412900" cy="25374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US" sz="1600" dirty="0"/>
              <a:t>The choice board for the summative assessment on systems of linear equations provides students with various options to demonstrate their understanding and mastery of the content. The options include real-world applications, creative projects, digital tools, and collaborative work, allowing students to engage with the material in a way that best suits their learning style and interests.</a:t>
            </a:r>
          </a:p>
          <a:p>
            <a:pPr marL="0" lvl="0" indent="0" algn="l" rtl="0">
              <a:spcBef>
                <a:spcPts val="0"/>
              </a:spcBef>
              <a:spcAft>
                <a:spcPts val="0"/>
              </a:spcAft>
              <a:buNone/>
            </a:pPr>
            <a:endParaRPr lang="en-US" sz="1600" dirty="0"/>
          </a:p>
          <a:p>
            <a:pPr marL="0" lvl="0" indent="0" algn="l" rtl="0">
              <a:spcBef>
                <a:spcPts val="0"/>
              </a:spcBef>
              <a:spcAft>
                <a:spcPts val="0"/>
              </a:spcAft>
              <a:buNone/>
            </a:pPr>
            <a:r>
              <a:rPr lang="en-US" sz="1600" dirty="0">
                <a:hlinkClick r:id="rId4"/>
              </a:rPr>
              <a:t>See the full assessment rationale…</a:t>
            </a:r>
            <a:endParaRPr lang="en-US" sz="1600" dirty="0"/>
          </a:p>
        </p:txBody>
      </p:sp>
    </p:spTree>
    <p:custDataLst>
      <p:tags r:id="rId1"/>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269458-E40F-5176-EA99-9288AA0C63B5}"/>
              </a:ext>
            </a:extLst>
          </p:cNvPr>
          <p:cNvSpPr>
            <a:spLocks noGrp="1"/>
          </p:cNvSpPr>
          <p:nvPr>
            <p:ph type="title"/>
          </p:nvPr>
        </p:nvSpPr>
        <p:spPr/>
        <p:txBody>
          <a:bodyPr/>
          <a:lstStyle/>
          <a:p>
            <a:r>
              <a:rPr lang="en-US" dirty="0"/>
              <a:t>Resources</a:t>
            </a:r>
          </a:p>
        </p:txBody>
      </p:sp>
      <p:sp>
        <p:nvSpPr>
          <p:cNvPr id="4" name="TextBox 3">
            <a:extLst>
              <a:ext uri="{FF2B5EF4-FFF2-40B4-BE49-F238E27FC236}">
                <a16:creationId xmlns:a16="http://schemas.microsoft.com/office/drawing/2014/main" id="{664AB360-6FF9-025F-0F6A-FB9AE3157B45}"/>
              </a:ext>
            </a:extLst>
          </p:cNvPr>
          <p:cNvSpPr txBox="1"/>
          <p:nvPr/>
        </p:nvSpPr>
        <p:spPr>
          <a:xfrm>
            <a:off x="712800" y="1512175"/>
            <a:ext cx="7718400" cy="1846659"/>
          </a:xfrm>
          <a:prstGeom prst="rect">
            <a:avLst/>
          </a:prstGeom>
          <a:noFill/>
        </p:spPr>
        <p:txBody>
          <a:bodyPr wrap="square" rtlCol="0">
            <a:spAutoFit/>
          </a:bodyPr>
          <a:lstStyle/>
          <a:p>
            <a:pPr marL="230188" indent="-230188">
              <a:spcAft>
                <a:spcPts val="600"/>
              </a:spcAft>
            </a:pPr>
            <a:r>
              <a:rPr lang="en-US" sz="1300" dirty="0">
                <a:effectLst/>
              </a:rPr>
              <a:t>California Department of Education. (n.d.). </a:t>
            </a:r>
            <a:r>
              <a:rPr lang="en-US" sz="1300" i="1" dirty="0">
                <a:effectLst/>
              </a:rPr>
              <a:t>California Content Standards</a:t>
            </a:r>
            <a:r>
              <a:rPr lang="en-US" sz="1300" dirty="0">
                <a:effectLst/>
              </a:rPr>
              <a:t>. Retrieved March 13, 2024, from </a:t>
            </a:r>
            <a:r>
              <a:rPr lang="en-US" sz="1300" dirty="0">
                <a:effectLst/>
                <a:hlinkClick r:id="rId2"/>
              </a:rPr>
              <a:t>https://www2.cde.ca.gov/cacs/id/web/31081</a:t>
            </a:r>
            <a:endParaRPr lang="en-US" sz="1300" dirty="0">
              <a:effectLst/>
            </a:endParaRPr>
          </a:p>
          <a:p>
            <a:pPr marL="230188" indent="-230188">
              <a:spcAft>
                <a:spcPts val="600"/>
              </a:spcAft>
            </a:pPr>
            <a:r>
              <a:rPr lang="en-US" sz="1300" dirty="0">
                <a:effectLst/>
              </a:rPr>
              <a:t>Common Core State Standards Initiative. (n.d.). </a:t>
            </a:r>
            <a:r>
              <a:rPr lang="en-US" sz="1300" i="1" dirty="0">
                <a:effectLst/>
              </a:rPr>
              <a:t>High School: Algebra » Reasoning with Equations &amp; Inequalities » Solve systems of equations. » 6 | Common Core State Standards Initiative</a:t>
            </a:r>
            <a:r>
              <a:rPr lang="en-US" sz="1300" dirty="0">
                <a:effectLst/>
              </a:rPr>
              <a:t>. Retrieved March 13, 2024, from </a:t>
            </a:r>
            <a:r>
              <a:rPr lang="en-US" sz="1300" dirty="0">
                <a:effectLst/>
                <a:hlinkClick r:id="rId3"/>
              </a:rPr>
              <a:t>https://www.thecorestandards.org/Math/Content/HSA/REI/C/6/</a:t>
            </a:r>
            <a:endParaRPr lang="en-US" sz="1300" dirty="0">
              <a:effectLst/>
            </a:endParaRPr>
          </a:p>
          <a:p>
            <a:pPr marL="230188" indent="-230188">
              <a:spcAft>
                <a:spcPts val="600"/>
              </a:spcAft>
            </a:pPr>
            <a:r>
              <a:rPr lang="en-US" sz="1300" dirty="0">
                <a:effectLst/>
              </a:rPr>
              <a:t>National Research Council. (2013). </a:t>
            </a:r>
            <a:r>
              <a:rPr lang="en-US" sz="1300" i="1" dirty="0">
                <a:effectLst/>
              </a:rPr>
              <a:t>HS-PS2-4 Motion and Stability: Forces and Interactions | Next Generation Science Standards</a:t>
            </a:r>
            <a:r>
              <a:rPr lang="en-US" sz="1300" dirty="0">
                <a:effectLst/>
              </a:rPr>
              <a:t>. </a:t>
            </a:r>
            <a:r>
              <a:rPr lang="en-US" sz="1300" dirty="0">
                <a:effectLst/>
                <a:hlinkClick r:id="rId4"/>
              </a:rPr>
              <a:t>https://www.nextgenscience.org/pe/hs-ps2-4-motion-and-stability-forces-and-interactions</a:t>
            </a:r>
            <a:endParaRPr lang="en-US" sz="1300" dirty="0">
              <a:effectLst/>
            </a:endParaRPr>
          </a:p>
        </p:txBody>
      </p:sp>
    </p:spTree>
    <p:extLst>
      <p:ext uri="{BB962C8B-B14F-4D97-AF65-F5344CB8AC3E}">
        <p14:creationId xmlns:p14="http://schemas.microsoft.com/office/powerpoint/2010/main" val="127135362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14"/>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Celia template">
  <a:themeElements>
    <a:clrScheme name="Custom 347">
      <a:dk1>
        <a:srgbClr val="4E515E"/>
      </a:dk1>
      <a:lt1>
        <a:srgbClr val="FFFFFF"/>
      </a:lt1>
      <a:dk2>
        <a:srgbClr val="B3B7CC"/>
      </a:dk2>
      <a:lt2>
        <a:srgbClr val="DEE0EB"/>
      </a:lt2>
      <a:accent1>
        <a:srgbClr val="5F79F6"/>
      </a:accent1>
      <a:accent2>
        <a:srgbClr val="B1BDF8"/>
      </a:accent2>
      <a:accent3>
        <a:srgbClr val="3F43AF"/>
      </a:accent3>
      <a:accent4>
        <a:srgbClr val="FF493F"/>
      </a:accent4>
      <a:accent5>
        <a:srgbClr val="FF8A00"/>
      </a:accent5>
      <a:accent6>
        <a:srgbClr val="FFBB4B"/>
      </a:accent6>
      <a:hlink>
        <a:srgbClr val="5F79F6"/>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594</TotalTime>
  <Words>1915</Words>
  <Application>Microsoft Office PowerPoint</Application>
  <PresentationFormat>On-screen Show (16:9)</PresentationFormat>
  <Paragraphs>88</Paragraphs>
  <Slides>17</Slides>
  <Notes>16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vt:lpstr>
      <vt:lpstr>Söhne</vt:lpstr>
      <vt:lpstr>Kulim Park</vt:lpstr>
      <vt:lpstr>Red Hat Display Black</vt:lpstr>
      <vt:lpstr>Kulim Park Light</vt:lpstr>
      <vt:lpstr>Celia template</vt:lpstr>
      <vt:lpstr>Week Three Lesson Map</vt:lpstr>
      <vt:lpstr>Standards</vt:lpstr>
      <vt:lpstr>Learning Objective</vt:lpstr>
      <vt:lpstr>Lesson Plan Rationale</vt:lpstr>
      <vt:lpstr>Day 1: Introduction to Systems of Linear Equations</vt:lpstr>
      <vt:lpstr>Day 2: Algebraic Methods of Solving Systems</vt:lpstr>
      <vt:lpstr>Day 3: Application in Science (Newton's Laws and Gravitational Law)</vt:lpstr>
      <vt:lpstr>Day 4: Integration with Visual Arts</vt:lpstr>
      <vt:lpstr>Day 5: Review and Summative Assessment</vt:lpstr>
      <vt:lpstr>Instructional Strategies</vt:lpstr>
      <vt:lpstr>Academic Language Development</vt:lpstr>
      <vt:lpstr>Assessments</vt:lpstr>
      <vt:lpstr>Assessments</vt:lpstr>
      <vt:lpstr>Focus Students</vt:lpstr>
      <vt:lpstr>Summative Assessment </vt:lpstr>
      <vt:lpstr>Summative Assessment Rationale</vt:lpstr>
      <vt:lpstr>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Week Two Lesson Map</dc:title>
  <cp:lastModifiedBy>Frank Jamison</cp:lastModifiedBy>
  <cp:revision>1</cp:revision>
  <dcterms:modified xsi:type="dcterms:W3CDTF">2024-03-31T10:01:17Z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39818FEE-F2E9-470C-BA00-AEA79F986838</vt:lpwstr>
  </property>
  <property fmtid="{D5CDD505-2E9C-101B-9397-08002B2CF9AE}" pid="3" name="ArticulatePath">
    <vt:lpwstr>ITL528 Week Two Assignment Template</vt:lpwstr>
  </property>
</Properties>
</file>