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7" r:id="rId2"/>
    <p:sldId id="268" r:id="rId3"/>
    <p:sldId id="270" r:id="rId4"/>
    <p:sldId id="271" r:id="rId5"/>
    <p:sldId id="273" r:id="rId6"/>
    <p:sldId id="275" r:id="rId7"/>
    <p:sldId id="276" r:id="rId8"/>
    <p:sldId id="278" r:id="rId9"/>
    <p:sldId id="279"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7CF1CB-626F-448C-8BD6-12F83197AD88}" v="64" dt="2020-09-02T20:55:38.7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5225" autoAdjust="0"/>
    <p:restoredTop sz="86392" autoAdjust="0"/>
  </p:normalViewPr>
  <p:slideViewPr>
    <p:cSldViewPr snapToGrid="0">
      <p:cViewPr varScale="1">
        <p:scale>
          <a:sx n="109" d="100"/>
          <a:sy n="109" d="100"/>
        </p:scale>
        <p:origin x="1230" y="84"/>
      </p:cViewPr>
      <p:guideLst/>
    </p:cSldViewPr>
  </p:slideViewPr>
  <p:outlineViewPr>
    <p:cViewPr>
      <p:scale>
        <a:sx n="33" d="100"/>
        <a:sy n="33" d="100"/>
      </p:scale>
      <p:origin x="0" y="-2215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holas Frati" userId="4e5afe1a-d16b-4fba-92c6-98ff48c59f88" providerId="ADAL" clId="{3E7CF1CB-626F-448C-8BD6-12F83197AD88}"/>
    <pc:docChg chg="custSel delSld modSld">
      <pc:chgData name="Nicholas Frati" userId="4e5afe1a-d16b-4fba-92c6-98ff48c59f88" providerId="ADAL" clId="{3E7CF1CB-626F-448C-8BD6-12F83197AD88}" dt="2020-09-02T20:55:38.712" v="232" actId="962"/>
      <pc:docMkLst>
        <pc:docMk/>
      </pc:docMkLst>
      <pc:sldChg chg="modSp mod">
        <pc:chgData name="Nicholas Frati" userId="4e5afe1a-d16b-4fba-92c6-98ff48c59f88" providerId="ADAL" clId="{3E7CF1CB-626F-448C-8BD6-12F83197AD88}" dt="2020-09-02T20:52:45.553" v="187" actId="33553"/>
        <pc:sldMkLst>
          <pc:docMk/>
          <pc:sldMk cId="4236135089" sldId="267"/>
        </pc:sldMkLst>
        <pc:spChg chg="mod">
          <ac:chgData name="Nicholas Frati" userId="4e5afe1a-d16b-4fba-92c6-98ff48c59f88" providerId="ADAL" clId="{3E7CF1CB-626F-448C-8BD6-12F83197AD88}" dt="2020-09-02T20:25:36.102" v="11" actId="1076"/>
          <ac:spMkLst>
            <pc:docMk/>
            <pc:sldMk cId="4236135089" sldId="267"/>
            <ac:spMk id="4" creationId="{00000000-0000-0000-0000-000000000000}"/>
          </ac:spMkLst>
        </pc:spChg>
        <pc:spChg chg="mod">
          <ac:chgData name="Nicholas Frati" userId="4e5afe1a-d16b-4fba-92c6-98ff48c59f88" providerId="ADAL" clId="{3E7CF1CB-626F-448C-8BD6-12F83197AD88}" dt="2020-09-02T20:52:45.553" v="187" actId="33553"/>
          <ac:spMkLst>
            <pc:docMk/>
            <pc:sldMk cId="4236135089" sldId="267"/>
            <ac:spMk id="5" creationId="{00000000-0000-0000-0000-000000000000}"/>
          </ac:spMkLst>
        </pc:spChg>
      </pc:sldChg>
      <pc:sldChg chg="modSp mod">
        <pc:chgData name="Nicholas Frati" userId="4e5afe1a-d16b-4fba-92c6-98ff48c59f88" providerId="ADAL" clId="{3E7CF1CB-626F-448C-8BD6-12F83197AD88}" dt="2020-09-02T20:36:39.877" v="72" actId="1076"/>
        <pc:sldMkLst>
          <pc:docMk/>
          <pc:sldMk cId="509171597" sldId="268"/>
        </pc:sldMkLst>
        <pc:spChg chg="mod">
          <ac:chgData name="Nicholas Frati" userId="4e5afe1a-d16b-4fba-92c6-98ff48c59f88" providerId="ADAL" clId="{3E7CF1CB-626F-448C-8BD6-12F83197AD88}" dt="2020-09-02T20:36:39.877" v="72" actId="1076"/>
          <ac:spMkLst>
            <pc:docMk/>
            <pc:sldMk cId="509171597" sldId="268"/>
            <ac:spMk id="3" creationId="{00000000-0000-0000-0000-000000000000}"/>
          </ac:spMkLst>
        </pc:spChg>
        <pc:spChg chg="mod">
          <ac:chgData name="Nicholas Frati" userId="4e5afe1a-d16b-4fba-92c6-98ff48c59f88" providerId="ADAL" clId="{3E7CF1CB-626F-448C-8BD6-12F83197AD88}" dt="2020-09-02T20:36:39.877" v="72" actId="1076"/>
          <ac:spMkLst>
            <pc:docMk/>
            <pc:sldMk cId="509171597" sldId="268"/>
            <ac:spMk id="5" creationId="{00000000-0000-0000-0000-000000000000}"/>
          </ac:spMkLst>
        </pc:spChg>
      </pc:sldChg>
      <pc:sldChg chg="del">
        <pc:chgData name="Nicholas Frati" userId="4e5afe1a-d16b-4fba-92c6-98ff48c59f88" providerId="ADAL" clId="{3E7CF1CB-626F-448C-8BD6-12F83197AD88}" dt="2020-09-02T20:30:45.682" v="71" actId="47"/>
        <pc:sldMkLst>
          <pc:docMk/>
          <pc:sldMk cId="2407680844" sldId="269"/>
        </pc:sldMkLst>
      </pc:sldChg>
      <pc:sldChg chg="addSp modSp mod">
        <pc:chgData name="Nicholas Frati" userId="4e5afe1a-d16b-4fba-92c6-98ff48c59f88" providerId="ADAL" clId="{3E7CF1CB-626F-448C-8BD6-12F83197AD88}" dt="2020-09-02T20:53:54.291" v="202"/>
        <pc:sldMkLst>
          <pc:docMk/>
          <pc:sldMk cId="2317953389" sldId="270"/>
        </pc:sldMkLst>
        <pc:spChg chg="mod">
          <ac:chgData name="Nicholas Frati" userId="4e5afe1a-d16b-4fba-92c6-98ff48c59f88" providerId="ADAL" clId="{3E7CF1CB-626F-448C-8BD6-12F83197AD88}" dt="2020-09-02T20:52:51.837" v="189" actId="27636"/>
          <ac:spMkLst>
            <pc:docMk/>
            <pc:sldMk cId="2317953389" sldId="270"/>
            <ac:spMk id="2" creationId="{00000000-0000-0000-0000-000000000000}"/>
          </ac:spMkLst>
        </pc:spChg>
        <pc:spChg chg="mod">
          <ac:chgData name="Nicholas Frati" userId="4e5afe1a-d16b-4fba-92c6-98ff48c59f88" providerId="ADAL" clId="{3E7CF1CB-626F-448C-8BD6-12F83197AD88}" dt="2020-09-02T20:40:26.052" v="81" actId="20577"/>
          <ac:spMkLst>
            <pc:docMk/>
            <pc:sldMk cId="2317953389" sldId="270"/>
            <ac:spMk id="5" creationId="{00000000-0000-0000-0000-000000000000}"/>
          </ac:spMkLst>
        </pc:spChg>
        <pc:spChg chg="mod">
          <ac:chgData name="Nicholas Frati" userId="4e5afe1a-d16b-4fba-92c6-98ff48c59f88" providerId="ADAL" clId="{3E7CF1CB-626F-448C-8BD6-12F83197AD88}" dt="2020-09-02T20:53:54.291" v="202"/>
          <ac:spMkLst>
            <pc:docMk/>
            <pc:sldMk cId="2317953389" sldId="270"/>
            <ac:spMk id="6" creationId="{00000000-0000-0000-0000-000000000000}"/>
          </ac:spMkLst>
        </pc:spChg>
        <pc:picChg chg="mod">
          <ac:chgData name="Nicholas Frati" userId="4e5afe1a-d16b-4fba-92c6-98ff48c59f88" providerId="ADAL" clId="{3E7CF1CB-626F-448C-8BD6-12F83197AD88}" dt="2020-09-02T20:53:46.856" v="199"/>
          <ac:picMkLst>
            <pc:docMk/>
            <pc:sldMk cId="2317953389" sldId="270"/>
            <ac:picMk id="7" creationId="{00000000-0000-0000-0000-000000000000}"/>
          </ac:picMkLst>
        </pc:picChg>
        <pc:picChg chg="add mod">
          <ac:chgData name="Nicholas Frati" userId="4e5afe1a-d16b-4fba-92c6-98ff48c59f88" providerId="ADAL" clId="{3E7CF1CB-626F-448C-8BD6-12F83197AD88}" dt="2020-09-02T20:53:49.547" v="201"/>
          <ac:picMkLst>
            <pc:docMk/>
            <pc:sldMk cId="2317953389" sldId="270"/>
            <ac:picMk id="1026" creationId="{AA282F0F-2360-4007-B590-CB75008A202A}"/>
          </ac:picMkLst>
        </pc:picChg>
      </pc:sldChg>
      <pc:sldChg chg="addSp delSp modSp mod">
        <pc:chgData name="Nicholas Frati" userId="4e5afe1a-d16b-4fba-92c6-98ff48c59f88" providerId="ADAL" clId="{3E7CF1CB-626F-448C-8BD6-12F83197AD88}" dt="2020-09-02T20:55:17.641" v="229" actId="962"/>
        <pc:sldMkLst>
          <pc:docMk/>
          <pc:sldMk cId="2069607447" sldId="271"/>
        </pc:sldMkLst>
        <pc:spChg chg="del mod">
          <ac:chgData name="Nicholas Frati" userId="4e5afe1a-d16b-4fba-92c6-98ff48c59f88" providerId="ADAL" clId="{3E7CF1CB-626F-448C-8BD6-12F83197AD88}" dt="2020-09-02T20:44:01.348" v="113" actId="478"/>
          <ac:spMkLst>
            <pc:docMk/>
            <pc:sldMk cId="2069607447" sldId="271"/>
            <ac:spMk id="3" creationId="{00000000-0000-0000-0000-000000000000}"/>
          </ac:spMkLst>
        </pc:spChg>
        <pc:spChg chg="add del mod">
          <ac:chgData name="Nicholas Frati" userId="4e5afe1a-d16b-4fba-92c6-98ff48c59f88" providerId="ADAL" clId="{3E7CF1CB-626F-448C-8BD6-12F83197AD88}" dt="2020-09-02T20:44:02.920" v="114" actId="478"/>
          <ac:spMkLst>
            <pc:docMk/>
            <pc:sldMk cId="2069607447" sldId="271"/>
            <ac:spMk id="4" creationId="{72C48DE4-90D3-45C9-8DBB-7BA7989B6058}"/>
          </ac:spMkLst>
        </pc:spChg>
        <pc:spChg chg="mod">
          <ac:chgData name="Nicholas Frati" userId="4e5afe1a-d16b-4fba-92c6-98ff48c59f88" providerId="ADAL" clId="{3E7CF1CB-626F-448C-8BD6-12F83197AD88}" dt="2020-09-02T20:54:32.880" v="215" actId="1036"/>
          <ac:spMkLst>
            <pc:docMk/>
            <pc:sldMk cId="2069607447" sldId="271"/>
            <ac:spMk id="5" creationId="{00000000-0000-0000-0000-000000000000}"/>
          </ac:spMkLst>
        </pc:spChg>
        <pc:spChg chg="add mod">
          <ac:chgData name="Nicholas Frati" userId="4e5afe1a-d16b-4fba-92c6-98ff48c59f88" providerId="ADAL" clId="{3E7CF1CB-626F-448C-8BD6-12F83197AD88}" dt="2020-09-02T20:52:55.850" v="190" actId="33553"/>
          <ac:spMkLst>
            <pc:docMk/>
            <pc:sldMk cId="2069607447" sldId="271"/>
            <ac:spMk id="8" creationId="{9F34FD22-DE54-40BF-AE15-A5FE3E6548C1}"/>
          </ac:spMkLst>
        </pc:spChg>
        <pc:spChg chg="add del mod">
          <ac:chgData name="Nicholas Frati" userId="4e5afe1a-d16b-4fba-92c6-98ff48c59f88" providerId="ADAL" clId="{3E7CF1CB-626F-448C-8BD6-12F83197AD88}" dt="2020-09-02T20:47:21.770" v="145" actId="478"/>
          <ac:spMkLst>
            <pc:docMk/>
            <pc:sldMk cId="2069607447" sldId="271"/>
            <ac:spMk id="11" creationId="{5E061CBC-3D2F-4B4B-9261-DBA5889C062A}"/>
          </ac:spMkLst>
        </pc:spChg>
        <pc:picChg chg="mod">
          <ac:chgData name="Nicholas Frati" userId="4e5afe1a-d16b-4fba-92c6-98ff48c59f88" providerId="ADAL" clId="{3E7CF1CB-626F-448C-8BD6-12F83197AD88}" dt="2020-09-02T20:55:17.641" v="229" actId="962"/>
          <ac:picMkLst>
            <pc:docMk/>
            <pc:sldMk cId="2069607447" sldId="271"/>
            <ac:picMk id="6" creationId="{00000000-0000-0000-0000-000000000000}"/>
          </ac:picMkLst>
        </pc:picChg>
        <pc:picChg chg="add mod">
          <ac:chgData name="Nicholas Frati" userId="4e5afe1a-d16b-4fba-92c6-98ff48c59f88" providerId="ADAL" clId="{3E7CF1CB-626F-448C-8BD6-12F83197AD88}" dt="2020-09-02T20:55:09.400" v="228" actId="962"/>
          <ac:picMkLst>
            <pc:docMk/>
            <pc:sldMk cId="2069607447" sldId="271"/>
            <ac:picMk id="10" creationId="{54903941-24C5-449E-B464-3C6AB096F8FF}"/>
          </ac:picMkLst>
        </pc:picChg>
        <pc:picChg chg="add del mod">
          <ac:chgData name="Nicholas Frati" userId="4e5afe1a-d16b-4fba-92c6-98ff48c59f88" providerId="ADAL" clId="{3E7CF1CB-626F-448C-8BD6-12F83197AD88}" dt="2020-09-02T20:47:20.202" v="144" actId="478"/>
          <ac:picMkLst>
            <pc:docMk/>
            <pc:sldMk cId="2069607447" sldId="271"/>
            <ac:picMk id="12" creationId="{0BFF9168-2CE2-43E8-BD69-A91DDE4965EA}"/>
          </ac:picMkLst>
        </pc:picChg>
      </pc:sldChg>
      <pc:sldChg chg="delSp modSp del mod">
        <pc:chgData name="Nicholas Frati" userId="4e5afe1a-d16b-4fba-92c6-98ff48c59f88" providerId="ADAL" clId="{3E7CF1CB-626F-448C-8BD6-12F83197AD88}" dt="2020-09-02T20:44:37.683" v="123" actId="47"/>
        <pc:sldMkLst>
          <pc:docMk/>
          <pc:sldMk cId="3945805048" sldId="272"/>
        </pc:sldMkLst>
        <pc:spChg chg="del">
          <ac:chgData name="Nicholas Frati" userId="4e5afe1a-d16b-4fba-92c6-98ff48c59f88" providerId="ADAL" clId="{3E7CF1CB-626F-448C-8BD6-12F83197AD88}" dt="2020-09-02T20:43:50.073" v="111" actId="478"/>
          <ac:spMkLst>
            <pc:docMk/>
            <pc:sldMk cId="3945805048" sldId="272"/>
            <ac:spMk id="6" creationId="{00000000-0000-0000-0000-000000000000}"/>
          </ac:spMkLst>
        </pc:spChg>
        <pc:spChg chg="del mod">
          <ac:chgData name="Nicholas Frati" userId="4e5afe1a-d16b-4fba-92c6-98ff48c59f88" providerId="ADAL" clId="{3E7CF1CB-626F-448C-8BD6-12F83197AD88}" dt="2020-09-02T20:44:13.417" v="116" actId="21"/>
          <ac:spMkLst>
            <pc:docMk/>
            <pc:sldMk cId="3945805048" sldId="272"/>
            <ac:spMk id="7" creationId="{00000000-0000-0000-0000-000000000000}"/>
          </ac:spMkLst>
        </pc:spChg>
        <pc:picChg chg="del mod">
          <ac:chgData name="Nicholas Frati" userId="4e5afe1a-d16b-4fba-92c6-98ff48c59f88" providerId="ADAL" clId="{3E7CF1CB-626F-448C-8BD6-12F83197AD88}" dt="2020-09-02T20:44:13.417" v="116" actId="21"/>
          <ac:picMkLst>
            <pc:docMk/>
            <pc:sldMk cId="3945805048" sldId="272"/>
            <ac:picMk id="8" creationId="{00000000-0000-0000-0000-000000000000}"/>
          </ac:picMkLst>
        </pc:picChg>
      </pc:sldChg>
      <pc:sldChg chg="addSp delSp modSp mod">
        <pc:chgData name="Nicholas Frati" userId="4e5afe1a-d16b-4fba-92c6-98ff48c59f88" providerId="ADAL" clId="{3E7CF1CB-626F-448C-8BD6-12F83197AD88}" dt="2020-09-02T20:55:38.712" v="232" actId="962"/>
        <pc:sldMkLst>
          <pc:docMk/>
          <pc:sldMk cId="2826303165" sldId="273"/>
        </pc:sldMkLst>
        <pc:picChg chg="del">
          <ac:chgData name="Nicholas Frati" userId="4e5afe1a-d16b-4fba-92c6-98ff48c59f88" providerId="ADAL" clId="{3E7CF1CB-626F-448C-8BD6-12F83197AD88}" dt="2020-09-02T20:47:54.059" v="148" actId="478"/>
          <ac:picMkLst>
            <pc:docMk/>
            <pc:sldMk cId="2826303165" sldId="273"/>
            <ac:picMk id="8" creationId="{00000000-0000-0000-0000-000000000000}"/>
          </ac:picMkLst>
        </pc:picChg>
        <pc:picChg chg="mod">
          <ac:chgData name="Nicholas Frati" userId="4e5afe1a-d16b-4fba-92c6-98ff48c59f88" providerId="ADAL" clId="{3E7CF1CB-626F-448C-8BD6-12F83197AD88}" dt="2020-09-02T20:55:38.712" v="232" actId="962"/>
          <ac:picMkLst>
            <pc:docMk/>
            <pc:sldMk cId="2826303165" sldId="273"/>
            <ac:picMk id="9" creationId="{00000000-0000-0000-0000-000000000000}"/>
          </ac:picMkLst>
        </pc:picChg>
        <pc:picChg chg="add mod">
          <ac:chgData name="Nicholas Frati" userId="4e5afe1a-d16b-4fba-92c6-98ff48c59f88" providerId="ADAL" clId="{3E7CF1CB-626F-448C-8BD6-12F83197AD88}" dt="2020-09-02T20:48:08.659" v="155" actId="1076"/>
          <ac:picMkLst>
            <pc:docMk/>
            <pc:sldMk cId="2826303165" sldId="273"/>
            <ac:picMk id="2050" creationId="{0478167A-6A24-4046-9C3A-85FD34F97B33}"/>
          </ac:picMkLst>
        </pc:picChg>
      </pc:sldChg>
      <pc:sldChg chg="modSp mod">
        <pc:chgData name="Nicholas Frati" userId="4e5afe1a-d16b-4fba-92c6-98ff48c59f88" providerId="ADAL" clId="{3E7CF1CB-626F-448C-8BD6-12F83197AD88}" dt="2020-09-02T20:52:58.514" v="191" actId="33553"/>
        <pc:sldMkLst>
          <pc:docMk/>
          <pc:sldMk cId="3295410835" sldId="275"/>
        </pc:sldMkLst>
        <pc:spChg chg="mod">
          <ac:chgData name="Nicholas Frati" userId="4e5afe1a-d16b-4fba-92c6-98ff48c59f88" providerId="ADAL" clId="{3E7CF1CB-626F-448C-8BD6-12F83197AD88}" dt="2020-09-02T20:52:58.514" v="191" actId="33553"/>
          <ac:spMkLst>
            <pc:docMk/>
            <pc:sldMk cId="3295410835" sldId="275"/>
            <ac:spMk id="7" creationId="{00000000-0000-0000-0000-000000000000}"/>
          </ac:spMkLst>
        </pc:spChg>
      </pc:sldChg>
      <pc:sldChg chg="addSp delSp modSp mod">
        <pc:chgData name="Nicholas Frati" userId="4e5afe1a-d16b-4fba-92c6-98ff48c59f88" providerId="ADAL" clId="{3E7CF1CB-626F-448C-8BD6-12F83197AD88}" dt="2020-09-02T20:53:01.592" v="192" actId="33553"/>
        <pc:sldMkLst>
          <pc:docMk/>
          <pc:sldMk cId="2279109107" sldId="276"/>
        </pc:sldMkLst>
        <pc:spChg chg="mod">
          <ac:chgData name="Nicholas Frati" userId="4e5afe1a-d16b-4fba-92c6-98ff48c59f88" providerId="ADAL" clId="{3E7CF1CB-626F-448C-8BD6-12F83197AD88}" dt="2020-09-02T20:53:01.592" v="192" actId="33553"/>
          <ac:spMkLst>
            <pc:docMk/>
            <pc:sldMk cId="2279109107" sldId="276"/>
            <ac:spMk id="5" creationId="{00000000-0000-0000-0000-000000000000}"/>
          </ac:spMkLst>
        </pc:spChg>
        <pc:spChg chg="mod">
          <ac:chgData name="Nicholas Frati" userId="4e5afe1a-d16b-4fba-92c6-98ff48c59f88" providerId="ADAL" clId="{3E7CF1CB-626F-448C-8BD6-12F83197AD88}" dt="2020-09-02T20:42:14.828" v="85" actId="20577"/>
          <ac:spMkLst>
            <pc:docMk/>
            <pc:sldMk cId="2279109107" sldId="276"/>
            <ac:spMk id="6" creationId="{00000000-0000-0000-0000-000000000000}"/>
          </ac:spMkLst>
        </pc:spChg>
        <pc:picChg chg="add mod">
          <ac:chgData name="Nicholas Frati" userId="4e5afe1a-d16b-4fba-92c6-98ff48c59f88" providerId="ADAL" clId="{3E7CF1CB-626F-448C-8BD6-12F83197AD88}" dt="2020-09-02T20:52:37.516" v="186" actId="962"/>
          <ac:picMkLst>
            <pc:docMk/>
            <pc:sldMk cId="2279109107" sldId="276"/>
            <ac:picMk id="2" creationId="{B38DC5E6-FBB9-44FB-8FE8-708C504F0EF6}"/>
          </ac:picMkLst>
        </pc:picChg>
        <pc:picChg chg="del">
          <ac:chgData name="Nicholas Frati" userId="4e5afe1a-d16b-4fba-92c6-98ff48c59f88" providerId="ADAL" clId="{3E7CF1CB-626F-448C-8BD6-12F83197AD88}" dt="2020-09-02T20:48:58.282" v="156" actId="478"/>
          <ac:picMkLst>
            <pc:docMk/>
            <pc:sldMk cId="2279109107" sldId="276"/>
            <ac:picMk id="8" creationId="{00000000-0000-0000-0000-000000000000}"/>
          </ac:picMkLst>
        </pc:picChg>
        <pc:picChg chg="del">
          <ac:chgData name="Nicholas Frati" userId="4e5afe1a-d16b-4fba-92c6-98ff48c59f88" providerId="ADAL" clId="{3E7CF1CB-626F-448C-8BD6-12F83197AD88}" dt="2020-09-02T20:50:14.795" v="161" actId="478"/>
          <ac:picMkLst>
            <pc:docMk/>
            <pc:sldMk cId="2279109107" sldId="276"/>
            <ac:picMk id="9" creationId="{00000000-0000-0000-0000-000000000000}"/>
          </ac:picMkLst>
        </pc:picChg>
        <pc:picChg chg="add mod">
          <ac:chgData name="Nicholas Frati" userId="4e5afe1a-d16b-4fba-92c6-98ff48c59f88" providerId="ADAL" clId="{3E7CF1CB-626F-448C-8BD6-12F83197AD88}" dt="2020-09-02T20:49:06.545" v="159" actId="1076"/>
          <ac:picMkLst>
            <pc:docMk/>
            <pc:sldMk cId="2279109107" sldId="276"/>
            <ac:picMk id="3074" creationId="{0617AB91-D187-40AC-9E64-D3AA8D50D38D}"/>
          </ac:picMkLst>
        </pc:picChg>
      </pc:sldChg>
      <pc:sldChg chg="delSp modSp del mod">
        <pc:chgData name="Nicholas Frati" userId="4e5afe1a-d16b-4fba-92c6-98ff48c59f88" providerId="ADAL" clId="{3E7CF1CB-626F-448C-8BD6-12F83197AD88}" dt="2020-09-02T20:44:55.193" v="128" actId="47"/>
        <pc:sldMkLst>
          <pc:docMk/>
          <pc:sldMk cId="4138370855" sldId="277"/>
        </pc:sldMkLst>
        <pc:spChg chg="del">
          <ac:chgData name="Nicholas Frati" userId="4e5afe1a-d16b-4fba-92c6-98ff48c59f88" providerId="ADAL" clId="{3E7CF1CB-626F-448C-8BD6-12F83197AD88}" dt="2020-09-02T20:44:44.952" v="125" actId="21"/>
          <ac:spMkLst>
            <pc:docMk/>
            <pc:sldMk cId="4138370855" sldId="277"/>
            <ac:spMk id="7" creationId="{00000000-0000-0000-0000-000000000000}"/>
          </ac:spMkLst>
        </pc:spChg>
        <pc:picChg chg="del mod">
          <ac:chgData name="Nicholas Frati" userId="4e5afe1a-d16b-4fba-92c6-98ff48c59f88" providerId="ADAL" clId="{3E7CF1CB-626F-448C-8BD6-12F83197AD88}" dt="2020-09-02T20:44:44.952" v="125" actId="21"/>
          <ac:picMkLst>
            <pc:docMk/>
            <pc:sldMk cId="4138370855" sldId="277"/>
            <ac:picMk id="5" creationId="{00000000-0000-0000-0000-000000000000}"/>
          </ac:picMkLst>
        </pc:picChg>
      </pc:sldChg>
      <pc:sldChg chg="modSp mod">
        <pc:chgData name="Nicholas Frati" userId="4e5afe1a-d16b-4fba-92c6-98ff48c59f88" providerId="ADAL" clId="{3E7CF1CB-626F-448C-8BD6-12F83197AD88}" dt="2020-09-02T20:53:04.365" v="193" actId="33553"/>
        <pc:sldMkLst>
          <pc:docMk/>
          <pc:sldMk cId="234480714" sldId="278"/>
        </pc:sldMkLst>
        <pc:spChg chg="mod">
          <ac:chgData name="Nicholas Frati" userId="4e5afe1a-d16b-4fba-92c6-98ff48c59f88" providerId="ADAL" clId="{3E7CF1CB-626F-448C-8BD6-12F83197AD88}" dt="2020-09-02T20:42:25.948" v="89" actId="20577"/>
          <ac:spMkLst>
            <pc:docMk/>
            <pc:sldMk cId="234480714" sldId="278"/>
            <ac:spMk id="6" creationId="{00000000-0000-0000-0000-000000000000}"/>
          </ac:spMkLst>
        </pc:spChg>
        <pc:spChg chg="mod">
          <ac:chgData name="Nicholas Frati" userId="4e5afe1a-d16b-4fba-92c6-98ff48c59f88" providerId="ADAL" clId="{3E7CF1CB-626F-448C-8BD6-12F83197AD88}" dt="2020-09-02T20:53:04.365" v="193" actId="33553"/>
          <ac:spMkLst>
            <pc:docMk/>
            <pc:sldMk cId="234480714" sldId="278"/>
            <ac:spMk id="7" creationId="{00000000-0000-0000-0000-000000000000}"/>
          </ac:spMkLst>
        </pc:spChg>
      </pc:sldChg>
      <pc:sldChg chg="addSp delSp modSp mod">
        <pc:chgData name="Nicholas Frati" userId="4e5afe1a-d16b-4fba-92c6-98ff48c59f88" providerId="ADAL" clId="{3E7CF1CB-626F-448C-8BD6-12F83197AD88}" dt="2020-09-02T20:53:06.237" v="194" actId="33553"/>
        <pc:sldMkLst>
          <pc:docMk/>
          <pc:sldMk cId="2265008198" sldId="279"/>
        </pc:sldMkLst>
        <pc:spChg chg="mod">
          <ac:chgData name="Nicholas Frati" userId="4e5afe1a-d16b-4fba-92c6-98ff48c59f88" providerId="ADAL" clId="{3E7CF1CB-626F-448C-8BD6-12F83197AD88}" dt="2020-09-02T20:53:06.237" v="194" actId="33553"/>
          <ac:spMkLst>
            <pc:docMk/>
            <pc:sldMk cId="2265008198" sldId="279"/>
            <ac:spMk id="5" creationId="{00000000-0000-0000-0000-000000000000}"/>
          </ac:spMkLst>
        </pc:spChg>
        <pc:spChg chg="mod">
          <ac:chgData name="Nicholas Frati" userId="4e5afe1a-d16b-4fba-92c6-98ff48c59f88" providerId="ADAL" clId="{3E7CF1CB-626F-448C-8BD6-12F83197AD88}" dt="2020-09-02T20:51:01.187" v="174" actId="20577"/>
          <ac:spMkLst>
            <pc:docMk/>
            <pc:sldMk cId="2265008198" sldId="279"/>
            <ac:spMk id="6" creationId="{00000000-0000-0000-0000-000000000000}"/>
          </ac:spMkLst>
        </pc:spChg>
        <pc:picChg chg="del">
          <ac:chgData name="Nicholas Frati" userId="4e5afe1a-d16b-4fba-92c6-98ff48c59f88" providerId="ADAL" clId="{3E7CF1CB-626F-448C-8BD6-12F83197AD88}" dt="2020-09-02T20:51:07.729" v="175" actId="478"/>
          <ac:picMkLst>
            <pc:docMk/>
            <pc:sldMk cId="2265008198" sldId="279"/>
            <ac:picMk id="9" creationId="{00000000-0000-0000-0000-000000000000}"/>
          </ac:picMkLst>
        </pc:picChg>
        <pc:picChg chg="add mod">
          <ac:chgData name="Nicholas Frati" userId="4e5afe1a-d16b-4fba-92c6-98ff48c59f88" providerId="ADAL" clId="{3E7CF1CB-626F-448C-8BD6-12F83197AD88}" dt="2020-09-02T20:51:27.902" v="182" actId="732"/>
          <ac:picMkLst>
            <pc:docMk/>
            <pc:sldMk cId="2265008198" sldId="279"/>
            <ac:picMk id="4098" creationId="{2CD46702-FB98-4250-8376-4A2A5B643385}"/>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495CE-2D1B-447B-9E93-E8004BC4D17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4BD9B36-481D-4E8F-B29A-749FB7510A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C2B187E-EA00-46AD-BA2D-86D77E69262E}"/>
              </a:ext>
            </a:extLst>
          </p:cNvPr>
          <p:cNvSpPr>
            <a:spLocks noGrp="1"/>
          </p:cNvSpPr>
          <p:nvPr>
            <p:ph type="dt" sz="half" idx="10"/>
          </p:nvPr>
        </p:nvSpPr>
        <p:spPr/>
        <p:txBody>
          <a:bodyPr/>
          <a:lstStyle/>
          <a:p>
            <a:fld id="{9D75A917-B448-4AEF-8CE9-78CFD566F08D}" type="datetimeFigureOut">
              <a:rPr lang="en-US" smtClean="0"/>
              <a:t>9/2/2020</a:t>
            </a:fld>
            <a:endParaRPr lang="en-US"/>
          </a:p>
        </p:txBody>
      </p:sp>
      <p:sp>
        <p:nvSpPr>
          <p:cNvPr id="5" name="Footer Placeholder 4">
            <a:extLst>
              <a:ext uri="{FF2B5EF4-FFF2-40B4-BE49-F238E27FC236}">
                <a16:creationId xmlns:a16="http://schemas.microsoft.com/office/drawing/2014/main" id="{0AB5BF84-DA91-4F38-876E-97FA456497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807788-5EAE-4426-B7F9-7150F5201694}"/>
              </a:ext>
            </a:extLst>
          </p:cNvPr>
          <p:cNvSpPr>
            <a:spLocks noGrp="1"/>
          </p:cNvSpPr>
          <p:nvPr>
            <p:ph type="sldNum" sz="quarter" idx="12"/>
          </p:nvPr>
        </p:nvSpPr>
        <p:spPr/>
        <p:txBody>
          <a:bodyPr/>
          <a:lstStyle/>
          <a:p>
            <a:fld id="{A8F32234-FF4E-4E98-AE9E-89302564BB76}" type="slidenum">
              <a:rPr lang="en-US" smtClean="0"/>
              <a:t>‹#›</a:t>
            </a:fld>
            <a:endParaRPr lang="en-US"/>
          </a:p>
        </p:txBody>
      </p:sp>
    </p:spTree>
    <p:extLst>
      <p:ext uri="{BB962C8B-B14F-4D97-AF65-F5344CB8AC3E}">
        <p14:creationId xmlns:p14="http://schemas.microsoft.com/office/powerpoint/2010/main" val="2571186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A9CFB-253C-441B-B674-9CA3B0002B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5598D1-9729-4FAB-B1A7-CB3CA13DA5D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02F50A-7D97-48D0-9089-E654621B6D23}"/>
              </a:ext>
            </a:extLst>
          </p:cNvPr>
          <p:cNvSpPr>
            <a:spLocks noGrp="1"/>
          </p:cNvSpPr>
          <p:nvPr>
            <p:ph type="dt" sz="half" idx="10"/>
          </p:nvPr>
        </p:nvSpPr>
        <p:spPr/>
        <p:txBody>
          <a:bodyPr/>
          <a:lstStyle/>
          <a:p>
            <a:fld id="{9D75A917-B448-4AEF-8CE9-78CFD566F08D}" type="datetimeFigureOut">
              <a:rPr lang="en-US" smtClean="0"/>
              <a:t>9/2/2020</a:t>
            </a:fld>
            <a:endParaRPr lang="en-US"/>
          </a:p>
        </p:txBody>
      </p:sp>
      <p:sp>
        <p:nvSpPr>
          <p:cNvPr id="5" name="Footer Placeholder 4">
            <a:extLst>
              <a:ext uri="{FF2B5EF4-FFF2-40B4-BE49-F238E27FC236}">
                <a16:creationId xmlns:a16="http://schemas.microsoft.com/office/drawing/2014/main" id="{3D983564-6B0D-4DE8-93B0-3E2A7041B2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4D5E63-221B-40D9-BB79-D20E9A30F0C7}"/>
              </a:ext>
            </a:extLst>
          </p:cNvPr>
          <p:cNvSpPr>
            <a:spLocks noGrp="1"/>
          </p:cNvSpPr>
          <p:nvPr>
            <p:ph type="sldNum" sz="quarter" idx="12"/>
          </p:nvPr>
        </p:nvSpPr>
        <p:spPr/>
        <p:txBody>
          <a:bodyPr/>
          <a:lstStyle/>
          <a:p>
            <a:fld id="{A8F32234-FF4E-4E98-AE9E-89302564BB76}" type="slidenum">
              <a:rPr lang="en-US" smtClean="0"/>
              <a:t>‹#›</a:t>
            </a:fld>
            <a:endParaRPr lang="en-US"/>
          </a:p>
        </p:txBody>
      </p:sp>
    </p:spTree>
    <p:extLst>
      <p:ext uri="{BB962C8B-B14F-4D97-AF65-F5344CB8AC3E}">
        <p14:creationId xmlns:p14="http://schemas.microsoft.com/office/powerpoint/2010/main" val="9105194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2060E-3024-4B1A-BDB4-1EC94F674CE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CF8E0E-35B7-42DD-B27C-9499B6801BE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3822A8F-8E98-4B29-A004-AADD56F7EC9A}"/>
              </a:ext>
            </a:extLst>
          </p:cNvPr>
          <p:cNvSpPr>
            <a:spLocks noGrp="1"/>
          </p:cNvSpPr>
          <p:nvPr>
            <p:ph type="dt" sz="half" idx="10"/>
          </p:nvPr>
        </p:nvSpPr>
        <p:spPr/>
        <p:txBody>
          <a:bodyPr/>
          <a:lstStyle/>
          <a:p>
            <a:fld id="{9D75A917-B448-4AEF-8CE9-78CFD566F08D}" type="datetimeFigureOut">
              <a:rPr lang="en-US" smtClean="0"/>
              <a:t>9/2/2020</a:t>
            </a:fld>
            <a:endParaRPr lang="en-US"/>
          </a:p>
        </p:txBody>
      </p:sp>
      <p:sp>
        <p:nvSpPr>
          <p:cNvPr id="5" name="Footer Placeholder 4">
            <a:extLst>
              <a:ext uri="{FF2B5EF4-FFF2-40B4-BE49-F238E27FC236}">
                <a16:creationId xmlns:a16="http://schemas.microsoft.com/office/drawing/2014/main" id="{B50D7C88-AC6A-492A-8A17-1A4BFF3B20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BB3E5B-226C-4337-8B89-B9EDEB960369}"/>
              </a:ext>
            </a:extLst>
          </p:cNvPr>
          <p:cNvSpPr>
            <a:spLocks noGrp="1"/>
          </p:cNvSpPr>
          <p:nvPr>
            <p:ph type="sldNum" sz="quarter" idx="12"/>
          </p:nvPr>
        </p:nvSpPr>
        <p:spPr/>
        <p:txBody>
          <a:bodyPr/>
          <a:lstStyle/>
          <a:p>
            <a:fld id="{A8F32234-FF4E-4E98-AE9E-89302564BB76}" type="slidenum">
              <a:rPr lang="en-US" smtClean="0"/>
              <a:t>‹#›</a:t>
            </a:fld>
            <a:endParaRPr lang="en-US"/>
          </a:p>
        </p:txBody>
      </p:sp>
    </p:spTree>
    <p:extLst>
      <p:ext uri="{BB962C8B-B14F-4D97-AF65-F5344CB8AC3E}">
        <p14:creationId xmlns:p14="http://schemas.microsoft.com/office/powerpoint/2010/main" val="435173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4B7FF-468E-4560-A2B1-6E14CADE47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58BA0A-368F-4414-822E-9EDAD4E269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D1A9EF4-E88D-4966-BD41-5388F09CDD5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57947B-5FB4-4585-A4C7-003100C1B085}"/>
              </a:ext>
            </a:extLst>
          </p:cNvPr>
          <p:cNvSpPr>
            <a:spLocks noGrp="1"/>
          </p:cNvSpPr>
          <p:nvPr>
            <p:ph type="dt" sz="half" idx="10"/>
          </p:nvPr>
        </p:nvSpPr>
        <p:spPr/>
        <p:txBody>
          <a:bodyPr/>
          <a:lstStyle/>
          <a:p>
            <a:fld id="{9D75A917-B448-4AEF-8CE9-78CFD566F08D}" type="datetimeFigureOut">
              <a:rPr lang="en-US" smtClean="0"/>
              <a:t>9/2/2020</a:t>
            </a:fld>
            <a:endParaRPr lang="en-US"/>
          </a:p>
        </p:txBody>
      </p:sp>
      <p:sp>
        <p:nvSpPr>
          <p:cNvPr id="6" name="Footer Placeholder 5">
            <a:extLst>
              <a:ext uri="{FF2B5EF4-FFF2-40B4-BE49-F238E27FC236}">
                <a16:creationId xmlns:a16="http://schemas.microsoft.com/office/drawing/2014/main" id="{43A8243F-551B-4E6D-B0D8-597942472D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3E02C5-6F3F-41D0-8287-EDF623EDBBF7}"/>
              </a:ext>
            </a:extLst>
          </p:cNvPr>
          <p:cNvSpPr>
            <a:spLocks noGrp="1"/>
          </p:cNvSpPr>
          <p:nvPr>
            <p:ph type="sldNum" sz="quarter" idx="12"/>
          </p:nvPr>
        </p:nvSpPr>
        <p:spPr/>
        <p:txBody>
          <a:bodyPr/>
          <a:lstStyle/>
          <a:p>
            <a:fld id="{A8F32234-FF4E-4E98-AE9E-89302564BB76}" type="slidenum">
              <a:rPr lang="en-US" smtClean="0"/>
              <a:t>‹#›</a:t>
            </a:fld>
            <a:endParaRPr lang="en-US"/>
          </a:p>
        </p:txBody>
      </p:sp>
    </p:spTree>
    <p:extLst>
      <p:ext uri="{BB962C8B-B14F-4D97-AF65-F5344CB8AC3E}">
        <p14:creationId xmlns:p14="http://schemas.microsoft.com/office/powerpoint/2010/main" val="26743538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6C795-002A-4F7C-8872-EA9E3579411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800BA9D-4379-465D-AF71-2CB08E7225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13C38B4-FA4D-496A-A7AD-67CB002A070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239F81D-F676-4A35-A98D-09B84C4405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CF108D5-EACD-4B21-8FA6-1F5650D545B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5E47D07-1686-42A9-A97B-3DB2BC4D6EBB}"/>
              </a:ext>
            </a:extLst>
          </p:cNvPr>
          <p:cNvSpPr>
            <a:spLocks noGrp="1"/>
          </p:cNvSpPr>
          <p:nvPr>
            <p:ph type="dt" sz="half" idx="10"/>
          </p:nvPr>
        </p:nvSpPr>
        <p:spPr/>
        <p:txBody>
          <a:bodyPr/>
          <a:lstStyle/>
          <a:p>
            <a:fld id="{9D75A917-B448-4AEF-8CE9-78CFD566F08D}" type="datetimeFigureOut">
              <a:rPr lang="en-US" smtClean="0"/>
              <a:t>9/2/2020</a:t>
            </a:fld>
            <a:endParaRPr lang="en-US"/>
          </a:p>
        </p:txBody>
      </p:sp>
      <p:sp>
        <p:nvSpPr>
          <p:cNvPr id="8" name="Footer Placeholder 7">
            <a:extLst>
              <a:ext uri="{FF2B5EF4-FFF2-40B4-BE49-F238E27FC236}">
                <a16:creationId xmlns:a16="http://schemas.microsoft.com/office/drawing/2014/main" id="{D28CF0A4-33C3-4008-B634-B375DDC9E6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EE9E858-290F-40E3-9467-583EE64BBAB3}"/>
              </a:ext>
            </a:extLst>
          </p:cNvPr>
          <p:cNvSpPr>
            <a:spLocks noGrp="1"/>
          </p:cNvSpPr>
          <p:nvPr>
            <p:ph type="sldNum" sz="quarter" idx="12"/>
          </p:nvPr>
        </p:nvSpPr>
        <p:spPr/>
        <p:txBody>
          <a:bodyPr/>
          <a:lstStyle/>
          <a:p>
            <a:fld id="{A8F32234-FF4E-4E98-AE9E-89302564BB76}" type="slidenum">
              <a:rPr lang="en-US" smtClean="0"/>
              <a:t>‹#›</a:t>
            </a:fld>
            <a:endParaRPr lang="en-US"/>
          </a:p>
        </p:txBody>
      </p:sp>
    </p:spTree>
    <p:extLst>
      <p:ext uri="{BB962C8B-B14F-4D97-AF65-F5344CB8AC3E}">
        <p14:creationId xmlns:p14="http://schemas.microsoft.com/office/powerpoint/2010/main" val="3799186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76DA2-0B92-46DE-99E0-2CB64C10F0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4026181-D5AF-4103-85DE-4E6810947492}"/>
              </a:ext>
            </a:extLst>
          </p:cNvPr>
          <p:cNvSpPr>
            <a:spLocks noGrp="1"/>
          </p:cNvSpPr>
          <p:nvPr>
            <p:ph type="dt" sz="half" idx="10"/>
          </p:nvPr>
        </p:nvSpPr>
        <p:spPr/>
        <p:txBody>
          <a:bodyPr/>
          <a:lstStyle/>
          <a:p>
            <a:fld id="{9D75A917-B448-4AEF-8CE9-78CFD566F08D}" type="datetimeFigureOut">
              <a:rPr lang="en-US" smtClean="0"/>
              <a:t>9/2/2020</a:t>
            </a:fld>
            <a:endParaRPr lang="en-US"/>
          </a:p>
        </p:txBody>
      </p:sp>
      <p:sp>
        <p:nvSpPr>
          <p:cNvPr id="4" name="Footer Placeholder 3">
            <a:extLst>
              <a:ext uri="{FF2B5EF4-FFF2-40B4-BE49-F238E27FC236}">
                <a16:creationId xmlns:a16="http://schemas.microsoft.com/office/drawing/2014/main" id="{7FCC0358-43CA-440E-BBBD-F54B75E9398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D93D6F1-1D71-449C-A8B5-1012450C288D}"/>
              </a:ext>
            </a:extLst>
          </p:cNvPr>
          <p:cNvSpPr>
            <a:spLocks noGrp="1"/>
          </p:cNvSpPr>
          <p:nvPr>
            <p:ph type="sldNum" sz="quarter" idx="12"/>
          </p:nvPr>
        </p:nvSpPr>
        <p:spPr/>
        <p:txBody>
          <a:bodyPr/>
          <a:lstStyle/>
          <a:p>
            <a:fld id="{A8F32234-FF4E-4E98-AE9E-89302564BB76}" type="slidenum">
              <a:rPr lang="en-US" smtClean="0"/>
              <a:t>‹#›</a:t>
            </a:fld>
            <a:endParaRPr lang="en-US"/>
          </a:p>
        </p:txBody>
      </p:sp>
    </p:spTree>
    <p:extLst>
      <p:ext uri="{BB962C8B-B14F-4D97-AF65-F5344CB8AC3E}">
        <p14:creationId xmlns:p14="http://schemas.microsoft.com/office/powerpoint/2010/main" val="3491393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44BC039-1B7C-401D-AB45-39941A60ACD1}"/>
              </a:ext>
            </a:extLst>
          </p:cNvPr>
          <p:cNvSpPr>
            <a:spLocks noGrp="1"/>
          </p:cNvSpPr>
          <p:nvPr>
            <p:ph type="dt" sz="half" idx="10"/>
          </p:nvPr>
        </p:nvSpPr>
        <p:spPr/>
        <p:txBody>
          <a:bodyPr/>
          <a:lstStyle/>
          <a:p>
            <a:fld id="{9D75A917-B448-4AEF-8CE9-78CFD566F08D}" type="datetimeFigureOut">
              <a:rPr lang="en-US" smtClean="0"/>
              <a:t>9/2/2020</a:t>
            </a:fld>
            <a:endParaRPr lang="en-US"/>
          </a:p>
        </p:txBody>
      </p:sp>
      <p:sp>
        <p:nvSpPr>
          <p:cNvPr id="3" name="Footer Placeholder 2">
            <a:extLst>
              <a:ext uri="{FF2B5EF4-FFF2-40B4-BE49-F238E27FC236}">
                <a16:creationId xmlns:a16="http://schemas.microsoft.com/office/drawing/2014/main" id="{85A45162-E27C-4F1D-B8E6-6D73E3B78FC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EFDEE0-1562-4479-A86A-97BD090E6157}"/>
              </a:ext>
            </a:extLst>
          </p:cNvPr>
          <p:cNvSpPr>
            <a:spLocks noGrp="1"/>
          </p:cNvSpPr>
          <p:nvPr>
            <p:ph type="sldNum" sz="quarter" idx="12"/>
          </p:nvPr>
        </p:nvSpPr>
        <p:spPr/>
        <p:txBody>
          <a:bodyPr/>
          <a:lstStyle/>
          <a:p>
            <a:fld id="{A8F32234-FF4E-4E98-AE9E-89302564BB76}" type="slidenum">
              <a:rPr lang="en-US" smtClean="0"/>
              <a:t>‹#›</a:t>
            </a:fld>
            <a:endParaRPr lang="en-US"/>
          </a:p>
        </p:txBody>
      </p:sp>
    </p:spTree>
    <p:extLst>
      <p:ext uri="{BB962C8B-B14F-4D97-AF65-F5344CB8AC3E}">
        <p14:creationId xmlns:p14="http://schemas.microsoft.com/office/powerpoint/2010/main" val="39199762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BCE88-5D59-44D7-80EC-B5331C6B8D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6C7CDC2-5A89-4B23-A8DE-7573E5FF84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75744A8-3C43-457A-AD1D-3474584515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B66E54-08B3-4451-9F5F-9F5627423110}"/>
              </a:ext>
            </a:extLst>
          </p:cNvPr>
          <p:cNvSpPr>
            <a:spLocks noGrp="1"/>
          </p:cNvSpPr>
          <p:nvPr>
            <p:ph type="dt" sz="half" idx="10"/>
          </p:nvPr>
        </p:nvSpPr>
        <p:spPr/>
        <p:txBody>
          <a:bodyPr/>
          <a:lstStyle/>
          <a:p>
            <a:fld id="{9D75A917-B448-4AEF-8CE9-78CFD566F08D}" type="datetimeFigureOut">
              <a:rPr lang="en-US" smtClean="0"/>
              <a:t>9/2/2020</a:t>
            </a:fld>
            <a:endParaRPr lang="en-US"/>
          </a:p>
        </p:txBody>
      </p:sp>
      <p:sp>
        <p:nvSpPr>
          <p:cNvPr id="6" name="Footer Placeholder 5">
            <a:extLst>
              <a:ext uri="{FF2B5EF4-FFF2-40B4-BE49-F238E27FC236}">
                <a16:creationId xmlns:a16="http://schemas.microsoft.com/office/drawing/2014/main" id="{703F70B3-8B3D-41EE-87D7-3CCF2D137A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5D5C56-F17F-4EBB-801B-708B1542830D}"/>
              </a:ext>
            </a:extLst>
          </p:cNvPr>
          <p:cNvSpPr>
            <a:spLocks noGrp="1"/>
          </p:cNvSpPr>
          <p:nvPr>
            <p:ph type="sldNum" sz="quarter" idx="12"/>
          </p:nvPr>
        </p:nvSpPr>
        <p:spPr/>
        <p:txBody>
          <a:bodyPr/>
          <a:lstStyle/>
          <a:p>
            <a:fld id="{A8F32234-FF4E-4E98-AE9E-89302564BB76}" type="slidenum">
              <a:rPr lang="en-US" smtClean="0"/>
              <a:t>‹#›</a:t>
            </a:fld>
            <a:endParaRPr lang="en-US"/>
          </a:p>
        </p:txBody>
      </p:sp>
    </p:spTree>
    <p:extLst>
      <p:ext uri="{BB962C8B-B14F-4D97-AF65-F5344CB8AC3E}">
        <p14:creationId xmlns:p14="http://schemas.microsoft.com/office/powerpoint/2010/main" val="1748166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C8158-7490-44B4-B1DD-6A2FAC78D4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F29ACEB-F7C4-4D21-9744-06768682C6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7D08E50-23DC-4025-8016-260B578310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8429D5-4507-4700-9E30-5FBB38026401}"/>
              </a:ext>
            </a:extLst>
          </p:cNvPr>
          <p:cNvSpPr>
            <a:spLocks noGrp="1"/>
          </p:cNvSpPr>
          <p:nvPr>
            <p:ph type="dt" sz="half" idx="10"/>
          </p:nvPr>
        </p:nvSpPr>
        <p:spPr/>
        <p:txBody>
          <a:bodyPr/>
          <a:lstStyle/>
          <a:p>
            <a:fld id="{9D75A917-B448-4AEF-8CE9-78CFD566F08D}" type="datetimeFigureOut">
              <a:rPr lang="en-US" smtClean="0"/>
              <a:t>9/2/2020</a:t>
            </a:fld>
            <a:endParaRPr lang="en-US"/>
          </a:p>
        </p:txBody>
      </p:sp>
      <p:sp>
        <p:nvSpPr>
          <p:cNvPr id="6" name="Footer Placeholder 5">
            <a:extLst>
              <a:ext uri="{FF2B5EF4-FFF2-40B4-BE49-F238E27FC236}">
                <a16:creationId xmlns:a16="http://schemas.microsoft.com/office/drawing/2014/main" id="{BF3E688D-7A6F-4C4B-ADD5-91CE5B9342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C54FDA-B573-46A5-AFF2-B2549A233CDC}"/>
              </a:ext>
            </a:extLst>
          </p:cNvPr>
          <p:cNvSpPr>
            <a:spLocks noGrp="1"/>
          </p:cNvSpPr>
          <p:nvPr>
            <p:ph type="sldNum" sz="quarter" idx="12"/>
          </p:nvPr>
        </p:nvSpPr>
        <p:spPr/>
        <p:txBody>
          <a:bodyPr/>
          <a:lstStyle/>
          <a:p>
            <a:fld id="{A8F32234-FF4E-4E98-AE9E-89302564BB76}" type="slidenum">
              <a:rPr lang="en-US" smtClean="0"/>
              <a:t>‹#›</a:t>
            </a:fld>
            <a:endParaRPr lang="en-US"/>
          </a:p>
        </p:txBody>
      </p:sp>
    </p:spTree>
    <p:extLst>
      <p:ext uri="{BB962C8B-B14F-4D97-AF65-F5344CB8AC3E}">
        <p14:creationId xmlns:p14="http://schemas.microsoft.com/office/powerpoint/2010/main" val="133106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5F1BF-8536-489A-AD86-C9AE31602C6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5DDB31-1155-466B-A5FC-D8967BA72D4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2829B7-D32D-4B6A-A3CE-DFD69B2C9D8D}"/>
              </a:ext>
            </a:extLst>
          </p:cNvPr>
          <p:cNvSpPr>
            <a:spLocks noGrp="1"/>
          </p:cNvSpPr>
          <p:nvPr>
            <p:ph type="dt" sz="half" idx="10"/>
          </p:nvPr>
        </p:nvSpPr>
        <p:spPr/>
        <p:txBody>
          <a:bodyPr/>
          <a:lstStyle/>
          <a:p>
            <a:fld id="{9D75A917-B448-4AEF-8CE9-78CFD566F08D}" type="datetimeFigureOut">
              <a:rPr lang="en-US" smtClean="0"/>
              <a:t>9/2/2020</a:t>
            </a:fld>
            <a:endParaRPr lang="en-US"/>
          </a:p>
        </p:txBody>
      </p:sp>
      <p:sp>
        <p:nvSpPr>
          <p:cNvPr id="5" name="Footer Placeholder 4">
            <a:extLst>
              <a:ext uri="{FF2B5EF4-FFF2-40B4-BE49-F238E27FC236}">
                <a16:creationId xmlns:a16="http://schemas.microsoft.com/office/drawing/2014/main" id="{FFD5B1EA-91CC-40E7-8FCD-40D8C977D2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4438FE-796C-4D44-B99D-D98E28752229}"/>
              </a:ext>
            </a:extLst>
          </p:cNvPr>
          <p:cNvSpPr>
            <a:spLocks noGrp="1"/>
          </p:cNvSpPr>
          <p:nvPr>
            <p:ph type="sldNum" sz="quarter" idx="12"/>
          </p:nvPr>
        </p:nvSpPr>
        <p:spPr/>
        <p:txBody>
          <a:bodyPr/>
          <a:lstStyle/>
          <a:p>
            <a:fld id="{A8F32234-FF4E-4E98-AE9E-89302564BB76}" type="slidenum">
              <a:rPr lang="en-US" smtClean="0"/>
              <a:t>‹#›</a:t>
            </a:fld>
            <a:endParaRPr lang="en-US"/>
          </a:p>
        </p:txBody>
      </p:sp>
    </p:spTree>
    <p:extLst>
      <p:ext uri="{BB962C8B-B14F-4D97-AF65-F5344CB8AC3E}">
        <p14:creationId xmlns:p14="http://schemas.microsoft.com/office/powerpoint/2010/main" val="3818732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43179D4-7088-4C76-851C-41B09D6FE34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CE3F822-0A73-4B39-8FCF-083DD61D11D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2DAF5-D72A-4825-B592-421221017A31}"/>
              </a:ext>
            </a:extLst>
          </p:cNvPr>
          <p:cNvSpPr>
            <a:spLocks noGrp="1"/>
          </p:cNvSpPr>
          <p:nvPr>
            <p:ph type="dt" sz="half" idx="10"/>
          </p:nvPr>
        </p:nvSpPr>
        <p:spPr/>
        <p:txBody>
          <a:bodyPr/>
          <a:lstStyle/>
          <a:p>
            <a:fld id="{9D75A917-B448-4AEF-8CE9-78CFD566F08D}" type="datetimeFigureOut">
              <a:rPr lang="en-US" smtClean="0"/>
              <a:t>9/2/2020</a:t>
            </a:fld>
            <a:endParaRPr lang="en-US"/>
          </a:p>
        </p:txBody>
      </p:sp>
      <p:sp>
        <p:nvSpPr>
          <p:cNvPr id="5" name="Footer Placeholder 4">
            <a:extLst>
              <a:ext uri="{FF2B5EF4-FFF2-40B4-BE49-F238E27FC236}">
                <a16:creationId xmlns:a16="http://schemas.microsoft.com/office/drawing/2014/main" id="{8F511491-CDB4-451C-92B9-FCAAD501E8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B7046F-8819-4585-9174-072D8A4E1809}"/>
              </a:ext>
            </a:extLst>
          </p:cNvPr>
          <p:cNvSpPr>
            <a:spLocks noGrp="1"/>
          </p:cNvSpPr>
          <p:nvPr>
            <p:ph type="sldNum" sz="quarter" idx="12"/>
          </p:nvPr>
        </p:nvSpPr>
        <p:spPr/>
        <p:txBody>
          <a:bodyPr/>
          <a:lstStyle/>
          <a:p>
            <a:fld id="{A8F32234-FF4E-4E98-AE9E-89302564BB76}" type="slidenum">
              <a:rPr lang="en-US" smtClean="0"/>
              <a:t>‹#›</a:t>
            </a:fld>
            <a:endParaRPr lang="en-US"/>
          </a:p>
        </p:txBody>
      </p:sp>
    </p:spTree>
    <p:extLst>
      <p:ext uri="{BB962C8B-B14F-4D97-AF65-F5344CB8AC3E}">
        <p14:creationId xmlns:p14="http://schemas.microsoft.com/office/powerpoint/2010/main" val="35886884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Main Title Slide">
    <p:bg>
      <p:bgPr>
        <a:blipFill dpi="0" rotWithShape="1">
          <a:blip r:embed="rId2">
            <a:lum/>
          </a:blip>
          <a:srcRect/>
          <a:tile tx="63500" ty="-889000" sx="100000" sy="100000" flip="none" algn="tl"/>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54384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lef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2"/>
          <p:cNvSpPr>
            <a:spLocks noGrp="1"/>
          </p:cNvSpPr>
          <p:nvPr>
            <p:ph type="title"/>
          </p:nvPr>
        </p:nvSpPr>
        <p:spPr>
          <a:xfrm>
            <a:off x="4175787" y="0"/>
            <a:ext cx="8016213" cy="1179288"/>
          </a:xfrm>
          <a:prstGeom prst="rect">
            <a:avLst/>
          </a:prstGeom>
        </p:spPr>
        <p:txBody>
          <a:bodyPr/>
          <a:lstStyle>
            <a:lvl1pPr algn="l">
              <a:lnSpc>
                <a:spcPct val="150000"/>
              </a:lnSpc>
              <a:defRPr sz="4800"/>
            </a:lvl1pPr>
          </a:lstStyle>
          <a:p>
            <a:r>
              <a:rPr lang="en-US" altLang="ko-KR" dirty="0"/>
              <a:t>Placeholder Title</a:t>
            </a:r>
            <a:endParaRPr lang="ko-KR" altLang="en-US" dirty="0"/>
          </a:p>
        </p:txBody>
      </p:sp>
      <p:sp>
        <p:nvSpPr>
          <p:cNvPr id="7" name="Content Placeholder 1"/>
          <p:cNvSpPr>
            <a:spLocks noGrp="1"/>
          </p:cNvSpPr>
          <p:nvPr>
            <p:ph idx="1"/>
          </p:nvPr>
        </p:nvSpPr>
        <p:spPr>
          <a:xfrm>
            <a:off x="4175787" y="1316766"/>
            <a:ext cx="7680853" cy="614197"/>
          </a:xfrm>
          <a:prstGeom prst="rect">
            <a:avLst/>
          </a:prstGeom>
        </p:spPr>
        <p:txBody>
          <a:bodyPr/>
          <a:lstStyle>
            <a:lvl1pPr marL="0" indent="0">
              <a:buNone/>
              <a:defRPr sz="2667">
                <a:latin typeface="Arial" panose="020B0604020202020204" pitchFamily="34" charset="0"/>
                <a:cs typeface="Arial" panose="020B0604020202020204" pitchFamily="34" charset="0"/>
              </a:defRPr>
            </a:lvl1pPr>
          </a:lstStyle>
          <a:p>
            <a:pPr lvl="0"/>
            <a:r>
              <a:rPr lang="en-US" altLang="ko-KR" b="1" dirty="0"/>
              <a:t>Click to edit text styles </a:t>
            </a:r>
            <a:r>
              <a:rPr lang="en-US" b="1" dirty="0"/>
              <a:t>- Widescreen(16:9)</a:t>
            </a:r>
          </a:p>
        </p:txBody>
      </p:sp>
      <p:sp>
        <p:nvSpPr>
          <p:cNvPr id="8" name="Content Placeholder 4"/>
          <p:cNvSpPr>
            <a:spLocks noGrp="1"/>
          </p:cNvSpPr>
          <p:nvPr>
            <p:ph idx="10"/>
          </p:nvPr>
        </p:nvSpPr>
        <p:spPr>
          <a:xfrm>
            <a:off x="4175787" y="2218994"/>
            <a:ext cx="7694645" cy="3994316"/>
          </a:xfrm>
          <a:prstGeom prst="rect">
            <a:avLst/>
          </a:prstGeom>
        </p:spPr>
        <p:txBody>
          <a:bodyPr/>
          <a:lstStyle>
            <a:lvl1pPr marL="0" indent="0">
              <a:buNone/>
              <a:defRPr/>
            </a:lvl1pPr>
          </a:lstStyle>
          <a:p>
            <a:r>
              <a:rPr lang="en-US" altLang="ko-KR" sz="1600" dirty="0">
                <a:latin typeface="Arial" pitchFamily="34" charset="0"/>
                <a:cs typeface="Arial" pitchFamily="34" charset="0"/>
              </a:rPr>
              <a:t>This PowerPoint Template has clean and neutral design that can be adapted to any content and meets various market segments. With this many slides you are able to make a complete PowerPoint Presentation that best suit your needs. </a:t>
            </a:r>
          </a:p>
          <a:p>
            <a:pPr>
              <a:buFont typeface="Wingdings" pitchFamily="2" charset="2"/>
              <a:buChar char="ü"/>
            </a:pPr>
            <a:endParaRPr lang="en-US" altLang="ko-KR" sz="1600" dirty="0">
              <a:latin typeface="Arial" pitchFamily="34" charset="0"/>
              <a:cs typeface="Arial" pitchFamily="34" charset="0"/>
            </a:endParaRPr>
          </a:p>
          <a:p>
            <a:r>
              <a:rPr lang="en-US" altLang="ko-KR" sz="1600" dirty="0">
                <a:latin typeface="Arial" pitchFamily="34" charset="0"/>
                <a:cs typeface="Arial" pitchFamily="34" charset="0"/>
              </a:rPr>
              <a:t>This PowerPoint Template has clean and neutral design that can be adapted to any content and meets various market segments. With this many slides you are able to make a complete PowerPoint Presentation that best suit your needs.</a:t>
            </a:r>
          </a:p>
          <a:p>
            <a:endParaRPr lang="en-US" altLang="ko-KR" sz="1600" dirty="0">
              <a:latin typeface="Arial" pitchFamily="34" charset="0"/>
              <a:cs typeface="Arial" pitchFamily="34" charset="0"/>
            </a:endParaRPr>
          </a:p>
          <a:p>
            <a:r>
              <a:rPr lang="en-US" altLang="ko-KR" sz="1600" dirty="0">
                <a:latin typeface="Arial" pitchFamily="34" charset="0"/>
                <a:cs typeface="Arial" pitchFamily="34" charset="0"/>
              </a:rPr>
              <a:t>This PowerPoint Template has clean and neutral design that can be adapted to any content and meets various market segments. With this many slides you are able to make a complete PowerPoint Presentation that best suit your needs.</a:t>
            </a:r>
            <a:endParaRPr lang="ko-KR" altLang="en-US" sz="1600" dirty="0">
              <a:latin typeface="Arial" pitchFamily="34" charset="0"/>
              <a:cs typeface="Arial" pitchFamily="34" charset="0"/>
            </a:endParaRPr>
          </a:p>
        </p:txBody>
      </p:sp>
    </p:spTree>
    <p:extLst>
      <p:ext uri="{BB962C8B-B14F-4D97-AF65-F5344CB8AC3E}">
        <p14:creationId xmlns:p14="http://schemas.microsoft.com/office/powerpoint/2010/main" val="40768639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and Content (r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2"/>
          <p:cNvSpPr>
            <a:spLocks noGrp="1"/>
          </p:cNvSpPr>
          <p:nvPr>
            <p:ph type="title"/>
          </p:nvPr>
        </p:nvSpPr>
        <p:spPr>
          <a:xfrm>
            <a:off x="192022" y="0"/>
            <a:ext cx="8016213" cy="1179288"/>
          </a:xfrm>
          <a:prstGeom prst="rect">
            <a:avLst/>
          </a:prstGeom>
        </p:spPr>
        <p:txBody>
          <a:bodyPr/>
          <a:lstStyle>
            <a:lvl1pPr algn="l">
              <a:lnSpc>
                <a:spcPct val="150000"/>
              </a:lnSpc>
              <a:defRPr sz="4800"/>
            </a:lvl1pPr>
          </a:lstStyle>
          <a:p>
            <a:r>
              <a:rPr lang="en-US" altLang="ko-KR" dirty="0"/>
              <a:t>Placeholder Title</a:t>
            </a:r>
            <a:endParaRPr lang="ko-KR" altLang="en-US" dirty="0"/>
          </a:p>
        </p:txBody>
      </p:sp>
      <p:sp>
        <p:nvSpPr>
          <p:cNvPr id="7" name="Content Placeholder 1"/>
          <p:cNvSpPr>
            <a:spLocks noGrp="1"/>
          </p:cNvSpPr>
          <p:nvPr>
            <p:ph idx="1"/>
          </p:nvPr>
        </p:nvSpPr>
        <p:spPr>
          <a:xfrm>
            <a:off x="192022" y="1316766"/>
            <a:ext cx="7680853" cy="614197"/>
          </a:xfrm>
          <a:prstGeom prst="rect">
            <a:avLst/>
          </a:prstGeom>
        </p:spPr>
        <p:txBody>
          <a:bodyPr/>
          <a:lstStyle>
            <a:lvl1pPr marL="0" indent="0">
              <a:buNone/>
              <a:defRPr sz="2667">
                <a:latin typeface="Arial" panose="020B0604020202020204" pitchFamily="34" charset="0"/>
                <a:cs typeface="Arial" panose="020B0604020202020204" pitchFamily="34" charset="0"/>
              </a:defRPr>
            </a:lvl1pPr>
          </a:lstStyle>
          <a:p>
            <a:pPr lvl="0"/>
            <a:r>
              <a:rPr lang="en-US" altLang="ko-KR" b="1" dirty="0"/>
              <a:t>Click to edit text styles </a:t>
            </a:r>
            <a:r>
              <a:rPr lang="en-US" b="1" dirty="0"/>
              <a:t>- Widescreen(16:9)</a:t>
            </a:r>
          </a:p>
        </p:txBody>
      </p:sp>
      <p:sp>
        <p:nvSpPr>
          <p:cNvPr id="8" name="Content Placeholder 4"/>
          <p:cNvSpPr>
            <a:spLocks noGrp="1"/>
          </p:cNvSpPr>
          <p:nvPr>
            <p:ph idx="10"/>
          </p:nvPr>
        </p:nvSpPr>
        <p:spPr>
          <a:xfrm>
            <a:off x="192022" y="2218994"/>
            <a:ext cx="7694645" cy="3994316"/>
          </a:xfrm>
          <a:prstGeom prst="rect">
            <a:avLst/>
          </a:prstGeom>
        </p:spPr>
        <p:txBody>
          <a:bodyPr/>
          <a:lstStyle>
            <a:lvl1pPr marL="0" indent="0">
              <a:buNone/>
              <a:defRPr/>
            </a:lvl1pPr>
          </a:lstStyle>
          <a:p>
            <a:r>
              <a:rPr lang="en-US" altLang="ko-KR" sz="1600" dirty="0">
                <a:latin typeface="Arial" pitchFamily="34" charset="0"/>
                <a:cs typeface="Arial" pitchFamily="34" charset="0"/>
              </a:rPr>
              <a:t>This PowerPoint Template has clean and neutral design that can be adapted to any content and meets various market segments. With this many slides you are able to make a complete PowerPoint Presentation that best suit your needs. </a:t>
            </a:r>
          </a:p>
          <a:p>
            <a:pPr>
              <a:buFont typeface="Wingdings" pitchFamily="2" charset="2"/>
              <a:buChar char="ü"/>
            </a:pPr>
            <a:endParaRPr lang="en-US" altLang="ko-KR" sz="1600" dirty="0">
              <a:latin typeface="Arial" pitchFamily="34" charset="0"/>
              <a:cs typeface="Arial" pitchFamily="34" charset="0"/>
            </a:endParaRPr>
          </a:p>
          <a:p>
            <a:r>
              <a:rPr lang="en-US" altLang="ko-KR" sz="1600" dirty="0">
                <a:latin typeface="Arial" pitchFamily="34" charset="0"/>
                <a:cs typeface="Arial" pitchFamily="34" charset="0"/>
              </a:rPr>
              <a:t>This PowerPoint Template has clean and neutral design that can be adapted to any content and meets various market segments. With this many slides you are able to make a complete PowerPoint Presentation that best suit your needs.</a:t>
            </a:r>
          </a:p>
          <a:p>
            <a:endParaRPr lang="en-US" altLang="ko-KR" sz="1600" dirty="0">
              <a:latin typeface="Arial" pitchFamily="34" charset="0"/>
              <a:cs typeface="Arial" pitchFamily="34" charset="0"/>
            </a:endParaRPr>
          </a:p>
          <a:p>
            <a:r>
              <a:rPr lang="en-US" altLang="ko-KR" sz="1600" dirty="0">
                <a:latin typeface="Arial" pitchFamily="34" charset="0"/>
                <a:cs typeface="Arial" pitchFamily="34" charset="0"/>
              </a:rPr>
              <a:t>This PowerPoint Template has clean and neutral design that can be adapted to any content and meets various market segments. With this many slides you are able to make a complete PowerPoint Presentation that best suit your needs.</a:t>
            </a:r>
            <a:endParaRPr lang="ko-KR" altLang="en-US" sz="1600" dirty="0">
              <a:latin typeface="Arial" pitchFamily="34" charset="0"/>
              <a:cs typeface="Arial" pitchFamily="34" charset="0"/>
            </a:endParaRPr>
          </a:p>
        </p:txBody>
      </p:sp>
    </p:spTree>
    <p:extLst>
      <p:ext uri="{BB962C8B-B14F-4D97-AF65-F5344CB8AC3E}">
        <p14:creationId xmlns:p14="http://schemas.microsoft.com/office/powerpoint/2010/main" val="27177630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and Content (lef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2"/>
          <p:cNvSpPr>
            <a:spLocks noGrp="1"/>
          </p:cNvSpPr>
          <p:nvPr>
            <p:ph type="title"/>
          </p:nvPr>
        </p:nvSpPr>
        <p:spPr>
          <a:xfrm>
            <a:off x="4175787" y="0"/>
            <a:ext cx="8016213" cy="1179288"/>
          </a:xfrm>
          <a:prstGeom prst="rect">
            <a:avLst/>
          </a:prstGeom>
        </p:spPr>
        <p:txBody>
          <a:bodyPr/>
          <a:lstStyle>
            <a:lvl1pPr algn="l">
              <a:lnSpc>
                <a:spcPct val="150000"/>
              </a:lnSpc>
              <a:defRPr sz="4800"/>
            </a:lvl1pPr>
          </a:lstStyle>
          <a:p>
            <a:r>
              <a:rPr lang="en-US" altLang="ko-KR" dirty="0"/>
              <a:t>Placeholder Title</a:t>
            </a:r>
            <a:endParaRPr lang="ko-KR" altLang="en-US" dirty="0"/>
          </a:p>
        </p:txBody>
      </p:sp>
      <p:sp>
        <p:nvSpPr>
          <p:cNvPr id="7" name="Content Placeholder 1"/>
          <p:cNvSpPr>
            <a:spLocks noGrp="1"/>
          </p:cNvSpPr>
          <p:nvPr>
            <p:ph idx="1"/>
          </p:nvPr>
        </p:nvSpPr>
        <p:spPr>
          <a:xfrm>
            <a:off x="4175787" y="1316766"/>
            <a:ext cx="7680853" cy="614197"/>
          </a:xfrm>
          <a:prstGeom prst="rect">
            <a:avLst/>
          </a:prstGeom>
        </p:spPr>
        <p:txBody>
          <a:bodyPr/>
          <a:lstStyle>
            <a:lvl1pPr marL="0" indent="0">
              <a:buNone/>
              <a:defRPr sz="2667">
                <a:latin typeface="Arial" panose="020B0604020202020204" pitchFamily="34" charset="0"/>
                <a:cs typeface="Arial" panose="020B0604020202020204" pitchFamily="34" charset="0"/>
              </a:defRPr>
            </a:lvl1pPr>
          </a:lstStyle>
          <a:p>
            <a:pPr lvl="0"/>
            <a:r>
              <a:rPr lang="en-US" altLang="ko-KR" b="1" dirty="0"/>
              <a:t>Click to edit text styles </a:t>
            </a:r>
            <a:r>
              <a:rPr lang="en-US" b="1" dirty="0"/>
              <a:t>- Widescreen(16:9)</a:t>
            </a:r>
          </a:p>
        </p:txBody>
      </p:sp>
      <p:sp>
        <p:nvSpPr>
          <p:cNvPr id="8" name="Content Placeholder 4"/>
          <p:cNvSpPr>
            <a:spLocks noGrp="1"/>
          </p:cNvSpPr>
          <p:nvPr>
            <p:ph idx="10"/>
          </p:nvPr>
        </p:nvSpPr>
        <p:spPr>
          <a:xfrm>
            <a:off x="4175787" y="2218994"/>
            <a:ext cx="7694645" cy="3994316"/>
          </a:xfrm>
          <a:prstGeom prst="rect">
            <a:avLst/>
          </a:prstGeom>
        </p:spPr>
        <p:txBody>
          <a:bodyPr/>
          <a:lstStyle>
            <a:lvl1pPr marL="0" indent="0">
              <a:buNone/>
              <a:defRPr/>
            </a:lvl1pPr>
          </a:lstStyle>
          <a:p>
            <a:r>
              <a:rPr lang="en-US" altLang="ko-KR" sz="1600" dirty="0">
                <a:latin typeface="Arial" pitchFamily="34" charset="0"/>
                <a:cs typeface="Arial" pitchFamily="34" charset="0"/>
              </a:rPr>
              <a:t>This PowerPoint Template has clean and neutral design that can be adapted to any content and meets various market segments. With this many slides you are able to make a complete PowerPoint Presentation that best suit your needs. </a:t>
            </a:r>
          </a:p>
          <a:p>
            <a:pPr>
              <a:buFont typeface="Wingdings" pitchFamily="2" charset="2"/>
              <a:buChar char="ü"/>
            </a:pPr>
            <a:endParaRPr lang="en-US" altLang="ko-KR" sz="1600" dirty="0">
              <a:latin typeface="Arial" pitchFamily="34" charset="0"/>
              <a:cs typeface="Arial" pitchFamily="34" charset="0"/>
            </a:endParaRPr>
          </a:p>
          <a:p>
            <a:r>
              <a:rPr lang="en-US" altLang="ko-KR" sz="1600" dirty="0">
                <a:latin typeface="Arial" pitchFamily="34" charset="0"/>
                <a:cs typeface="Arial" pitchFamily="34" charset="0"/>
              </a:rPr>
              <a:t>This PowerPoint Template has clean and neutral design that can be adapted to any content and meets various market segments. With this many slides you are able to make a complete PowerPoint Presentation that best suit your needs.</a:t>
            </a:r>
          </a:p>
          <a:p>
            <a:endParaRPr lang="en-US" altLang="ko-KR" sz="1600" dirty="0">
              <a:latin typeface="Arial" pitchFamily="34" charset="0"/>
              <a:cs typeface="Arial" pitchFamily="34" charset="0"/>
            </a:endParaRPr>
          </a:p>
          <a:p>
            <a:r>
              <a:rPr lang="en-US" altLang="ko-KR" sz="1600" dirty="0">
                <a:latin typeface="Arial" pitchFamily="34" charset="0"/>
                <a:cs typeface="Arial" pitchFamily="34" charset="0"/>
              </a:rPr>
              <a:t>This PowerPoint Template has clean and neutral design that can be adapted to any content and meets various market segments. With this many slides you are able to make a complete PowerPoint Presentation that best suit your needs.</a:t>
            </a:r>
            <a:endParaRPr lang="ko-KR" altLang="en-US" sz="1600" dirty="0">
              <a:latin typeface="Arial" pitchFamily="34" charset="0"/>
              <a:cs typeface="Arial" pitchFamily="34" charset="0"/>
            </a:endParaRPr>
          </a:p>
        </p:txBody>
      </p:sp>
    </p:spTree>
    <p:extLst>
      <p:ext uri="{BB962C8B-B14F-4D97-AF65-F5344CB8AC3E}">
        <p14:creationId xmlns:p14="http://schemas.microsoft.com/office/powerpoint/2010/main" val="1888817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350C59-B7B4-4CC4-9DB3-5D3FC6E1D16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8A3B190-1A43-49EB-9D5E-94F4C41BF2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A49B35-D301-4D87-B238-C04AC455B05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75A917-B448-4AEF-8CE9-78CFD566F08D}" type="datetimeFigureOut">
              <a:rPr lang="en-US" smtClean="0"/>
              <a:t>9/2/2020</a:t>
            </a:fld>
            <a:endParaRPr lang="en-US"/>
          </a:p>
        </p:txBody>
      </p:sp>
      <p:sp>
        <p:nvSpPr>
          <p:cNvPr id="5" name="Footer Placeholder 4">
            <a:extLst>
              <a:ext uri="{FF2B5EF4-FFF2-40B4-BE49-F238E27FC236}">
                <a16:creationId xmlns:a16="http://schemas.microsoft.com/office/drawing/2014/main" id="{979CFE8B-B97A-46FE-AEE5-0672843B4F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2FB8DE7-4834-4761-A020-CA1140599D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F32234-FF4E-4E98-AE9E-89302564BB76}" type="slidenum">
              <a:rPr lang="en-US" smtClean="0"/>
              <a:t>‹#›</a:t>
            </a:fld>
            <a:endParaRPr lang="en-US"/>
          </a:p>
        </p:txBody>
      </p:sp>
    </p:spTree>
    <p:extLst>
      <p:ext uri="{BB962C8B-B14F-4D97-AF65-F5344CB8AC3E}">
        <p14:creationId xmlns:p14="http://schemas.microsoft.com/office/powerpoint/2010/main" val="3603155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965" y="965034"/>
            <a:ext cx="6480040" cy="461665"/>
          </a:xfrm>
          <a:prstGeom prst="rect">
            <a:avLst/>
          </a:prstGeom>
          <a:noFill/>
        </p:spPr>
        <p:txBody>
          <a:bodyPr wrap="square">
            <a:spAutoFit/>
          </a:bodyPr>
          <a:lstStyle/>
          <a:p>
            <a:pPr>
              <a:defRPr/>
            </a:pPr>
            <a:r>
              <a:rPr lang="en-US" altLang="ko-KR" sz="2400" dirty="0">
                <a:solidFill>
                  <a:schemeClr val="tx1">
                    <a:lumMod val="50000"/>
                    <a:lumOff val="50000"/>
                  </a:schemeClr>
                </a:solidFill>
                <a:latin typeface="Arial Black" panose="020B0A04020102020204" pitchFamily="34" charset="0"/>
                <a:cs typeface="Gotham Black" pitchFamily="50" charset="0"/>
              </a:rPr>
              <a:t>Week Three Activity</a:t>
            </a:r>
          </a:p>
        </p:txBody>
      </p:sp>
      <p:sp>
        <p:nvSpPr>
          <p:cNvPr id="5" name="TextBox 1"/>
          <p:cNvSpPr txBox="1">
            <a:spLocks noGrp="1" noChangeArrowheads="1"/>
          </p:cNvSpPr>
          <p:nvPr>
            <p:ph type="title" idx="4294967295"/>
          </p:nvPr>
        </p:nvSpPr>
        <p:spPr bwMode="auto">
          <a:xfrm>
            <a:off x="64966" y="-91084"/>
            <a:ext cx="4462540" cy="1200329"/>
          </a:xfrm>
          <a:prstGeom prst="rect">
            <a:avLst/>
          </a:prstGeom>
          <a:noFill/>
          <a:ln w="9525">
            <a:noFill/>
            <a:prst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7200" b="1" i="0" u="none" strike="noStrike" kern="1200" cap="none" spc="0" normalizeH="0" baseline="0" noProof="0" dirty="0">
                <a:ln>
                  <a:noFill/>
                </a:ln>
                <a:solidFill>
                  <a:srgbClr val="316FA3"/>
                </a:solidFill>
                <a:effectLst/>
                <a:uLnTx/>
                <a:uFillTx/>
                <a:latin typeface="Arial Black" panose="020B0A04020102020204" pitchFamily="34" charset="0"/>
                <a:ea typeface="맑은 고딕" pitchFamily="50" charset="-127"/>
                <a:cs typeface="Gotham Black" pitchFamily="50" charset="0"/>
              </a:rPr>
              <a:t>ITL608</a:t>
            </a:r>
          </a:p>
        </p:txBody>
      </p:sp>
    </p:spTree>
    <p:extLst>
      <p:ext uri="{BB962C8B-B14F-4D97-AF65-F5344CB8AC3E}">
        <p14:creationId xmlns:p14="http://schemas.microsoft.com/office/powerpoint/2010/main" val="42361350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20640" y="1186170"/>
            <a:ext cx="8016213" cy="1179288"/>
          </a:xfrm>
          <a:prstGeom prst="rect">
            <a:avLst/>
          </a:prstGeom>
        </p:spPr>
        <p:txBody>
          <a:bodyPr>
            <a:noAutofit/>
          </a:bodyPr>
          <a:lstStyle/>
          <a:p>
            <a:pPr algn="ctr">
              <a:lnSpc>
                <a:spcPct val="100000"/>
              </a:lnSpc>
            </a:pPr>
            <a:r>
              <a:rPr lang="en-US" altLang="ko-KR" sz="4400" b="1" dirty="0"/>
              <a:t>Using Technology Tools for Differentiation </a:t>
            </a:r>
            <a:endParaRPr lang="ko-KR" altLang="en-US" sz="4400" b="1" dirty="0"/>
          </a:p>
        </p:txBody>
      </p:sp>
      <p:sp>
        <p:nvSpPr>
          <p:cNvPr id="5" name="Content Placeholder 4"/>
          <p:cNvSpPr>
            <a:spLocks noGrp="1"/>
          </p:cNvSpPr>
          <p:nvPr>
            <p:ph idx="10"/>
          </p:nvPr>
        </p:nvSpPr>
        <p:spPr>
          <a:xfrm>
            <a:off x="4142208" y="2808633"/>
            <a:ext cx="7694645" cy="3399913"/>
          </a:xfrm>
          <a:prstGeom prst="rect">
            <a:avLst/>
          </a:prstGeom>
        </p:spPr>
        <p:txBody>
          <a:bodyPr>
            <a:noAutofit/>
          </a:bodyPr>
          <a:lstStyle/>
          <a:p>
            <a:r>
              <a:rPr lang="en-US" sz="2400" dirty="0"/>
              <a:t>Differentiation is excellent for ALL students, but especially beneficial to meet the needs of special needs students. Some students who may benefit include advanced/gifted, ADHD, ESL, learning support, Autistic, and more. </a:t>
            </a:r>
          </a:p>
          <a:p>
            <a:r>
              <a:rPr lang="en-US" sz="2400" dirty="0"/>
              <a:t>You also probably have a few “in the middle” students. How do you meet the needs of such diverse learners? </a:t>
            </a:r>
          </a:p>
          <a:p>
            <a:r>
              <a:rPr lang="en-US" sz="2400" dirty="0"/>
              <a:t>How do you differentiate for those students that are not “in the middle?” The following technology tools provide a few options for you to consider</a:t>
            </a:r>
          </a:p>
        </p:txBody>
      </p:sp>
    </p:spTree>
    <p:extLst>
      <p:ext uri="{BB962C8B-B14F-4D97-AF65-F5344CB8AC3E}">
        <p14:creationId xmlns:p14="http://schemas.microsoft.com/office/powerpoint/2010/main" val="509171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type="title" idx="4294967295"/>
          </p:nvPr>
        </p:nvSpPr>
        <p:spPr>
          <a:xfrm>
            <a:off x="4175125" y="1436688"/>
            <a:ext cx="7681913" cy="7889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2667"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Readability test tools provide quick and easy ways to test the readability of content and improve reading skills </a:t>
            </a:r>
          </a:p>
        </p:txBody>
      </p:sp>
      <p:pic>
        <p:nvPicPr>
          <p:cNvPr id="7" name="Picture 6" descr="SMMRY logo">
            <a:extLst>
              <a:ext uri="{C183D7F6-B498-43B3-948B-1728B52AA6E4}">
                <adec:decorative xmlns:adec="http://schemas.microsoft.com/office/drawing/2017/decorative" val="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28845" y="2735116"/>
            <a:ext cx="1934307" cy="456112"/>
          </a:xfrm>
          <a:prstGeom prst="rect">
            <a:avLst/>
          </a:prstGeom>
        </p:spPr>
      </p:pic>
      <p:pic>
        <p:nvPicPr>
          <p:cNvPr id="1026" name="Picture 2" descr="Duolingo - The world's best way to learn a language">
            <a:extLst>
              <a:ext uri="{FF2B5EF4-FFF2-40B4-BE49-F238E27FC236}">
                <a16:creationId xmlns:a16="http://schemas.microsoft.com/office/drawing/2014/main" id="{AA282F0F-2360-4007-B590-CB75008A20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84506" y="2496161"/>
            <a:ext cx="1109690" cy="110969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4"/>
          <p:cNvSpPr txBox="1">
            <a:spLocks/>
          </p:cNvSpPr>
          <p:nvPr/>
        </p:nvSpPr>
        <p:spPr>
          <a:xfrm>
            <a:off x="4302596" y="3628946"/>
            <a:ext cx="3749013" cy="399431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1600" dirty="0">
                <a:latin typeface="Arial" panose="020B0604020202020204" pitchFamily="34" charset="0"/>
                <a:cs typeface="Arial" panose="020B0604020202020204" pitchFamily="34" charset="0"/>
              </a:rPr>
              <a:t>Smmry: Useful tool for limited readers, although all students need to understand main ideas and how to summarize.  This tool provide an efficient manner of understanding text, which is done primarily by reducing the text to only the most important sentences.</a:t>
            </a:r>
          </a:p>
        </p:txBody>
      </p:sp>
      <p:sp>
        <p:nvSpPr>
          <p:cNvPr id="5" name="Content Placeholder 4"/>
          <p:cNvSpPr>
            <a:spLocks noGrp="1"/>
          </p:cNvSpPr>
          <p:nvPr>
            <p:ph idx="10"/>
          </p:nvPr>
        </p:nvSpPr>
        <p:spPr>
          <a:xfrm>
            <a:off x="8232666" y="3605851"/>
            <a:ext cx="3749013" cy="3994316"/>
          </a:xfrm>
          <a:prstGeom prst="rect">
            <a:avLst/>
          </a:prstGeom>
        </p:spPr>
        <p:txBody>
          <a:bodyPr>
            <a:normAutofit/>
          </a:bodyPr>
          <a:lstStyle/>
          <a:p>
            <a:pPr>
              <a:lnSpc>
                <a:spcPct val="100000"/>
              </a:lnSpc>
            </a:pPr>
            <a:r>
              <a:rPr lang="en-US" altLang="ko-KR" sz="1600" dirty="0">
                <a:latin typeface="Arial" pitchFamily="34" charset="0"/>
                <a:cs typeface="Arial" pitchFamily="34" charset="0"/>
              </a:rPr>
              <a:t>Duolingo – game-like lessons keep students motivated and excited about language. Good for ELL students; it can translate words. May be used as bonus materials for gifted students. Works on any device </a:t>
            </a:r>
          </a:p>
        </p:txBody>
      </p:sp>
    </p:spTree>
    <p:extLst>
      <p:ext uri="{BB962C8B-B14F-4D97-AF65-F5344CB8AC3E}">
        <p14:creationId xmlns:p14="http://schemas.microsoft.com/office/powerpoint/2010/main" val="2317953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4" descr="norednik logo">
            <a:extLst>
              <a:ext uri="{C183D7F6-B498-43B3-948B-1728B52AA6E4}">
                <adec:decorative xmlns:adec="http://schemas.microsoft.com/office/drawing/2017/decorative" val="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79121" y="1396925"/>
            <a:ext cx="1495634" cy="581106"/>
          </a:xfrm>
          <a:prstGeom prst="rect">
            <a:avLst/>
          </a:prstGeom>
        </p:spPr>
      </p:pic>
      <p:sp>
        <p:nvSpPr>
          <p:cNvPr id="5" name="Content Placeholder 4"/>
          <p:cNvSpPr>
            <a:spLocks noGrp="1"/>
          </p:cNvSpPr>
          <p:nvPr>
            <p:ph idx="10"/>
          </p:nvPr>
        </p:nvSpPr>
        <p:spPr>
          <a:xfrm>
            <a:off x="4199035" y="2075807"/>
            <a:ext cx="7694645" cy="2168279"/>
          </a:xfrm>
          <a:prstGeom prst="rect">
            <a:avLst/>
          </a:prstGeom>
        </p:spPr>
        <p:txBody>
          <a:bodyPr/>
          <a:lstStyle/>
          <a:p>
            <a:r>
              <a:rPr lang="en-US" altLang="ko-KR" sz="1600" dirty="0" err="1">
                <a:latin typeface="Arial" pitchFamily="34" charset="0"/>
                <a:cs typeface="Arial" pitchFamily="34" charset="0"/>
              </a:rPr>
              <a:t>noredink</a:t>
            </a:r>
            <a:r>
              <a:rPr lang="en-US" altLang="ko-KR" sz="1600" dirty="0">
                <a:latin typeface="Arial" pitchFamily="34" charset="0"/>
                <a:cs typeface="Arial" pitchFamily="34" charset="0"/>
              </a:rPr>
              <a:t> builds stronger writers through interest-based curriculum, adaptive exercises, and actionable data. You are able to differentiate the writing program for children.  </a:t>
            </a:r>
            <a:r>
              <a:rPr lang="en-US" altLang="ko-KR" sz="1600" dirty="0" err="1">
                <a:latin typeface="Arial" pitchFamily="34" charset="0"/>
                <a:cs typeface="Arial" pitchFamily="34" charset="0"/>
              </a:rPr>
              <a:t>noredink</a:t>
            </a:r>
            <a:r>
              <a:rPr lang="en-US" altLang="ko-KR" sz="1600" dirty="0">
                <a:latin typeface="Arial" pitchFamily="34" charset="0"/>
                <a:cs typeface="Arial" pitchFamily="34" charset="0"/>
              </a:rPr>
              <a:t> closes the feedback loop. It is self paced and helps students improve writing.  The more students use it, the program adapts to them and learns their writing style.</a:t>
            </a:r>
          </a:p>
        </p:txBody>
      </p:sp>
      <p:pic>
        <p:nvPicPr>
          <p:cNvPr id="10" name="Picture 9" descr="common lit logo">
            <a:extLst>
              <a:ext uri="{FF2B5EF4-FFF2-40B4-BE49-F238E27FC236}">
                <a16:creationId xmlns:a16="http://schemas.microsoft.com/office/drawing/2014/main" id="{54903941-24C5-449E-B464-3C6AB096F8FF}"/>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0590" y="3804669"/>
            <a:ext cx="1972695" cy="513129"/>
          </a:xfrm>
          <a:prstGeom prst="rect">
            <a:avLst/>
          </a:prstGeom>
        </p:spPr>
      </p:pic>
      <p:sp>
        <p:nvSpPr>
          <p:cNvPr id="8" name="Title 7">
            <a:extLst>
              <a:ext uri="{FF2B5EF4-FFF2-40B4-BE49-F238E27FC236}">
                <a16:creationId xmlns:a16="http://schemas.microsoft.com/office/drawing/2014/main" id="{9F34FD22-DE54-40BF-AE15-A5FE3E6548C1}"/>
              </a:ext>
            </a:extLst>
          </p:cNvPr>
          <p:cNvSpPr txBox="1">
            <a:spLocks noGrp="1"/>
          </p:cNvSpPr>
          <p:nvPr>
            <p:ph type="title" idx="4294967295"/>
          </p:nvPr>
        </p:nvSpPr>
        <p:spPr>
          <a:xfrm>
            <a:off x="4199035" y="4643490"/>
            <a:ext cx="7694645"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1200" cap="none" spc="0" normalizeH="0" baseline="0" noProof="0" dirty="0">
                <a:ln>
                  <a:noFill/>
                </a:ln>
                <a:solidFill>
                  <a:schemeClr val="tx1"/>
                </a:solidFill>
                <a:effectLst/>
                <a:uLnTx/>
                <a:uFillTx/>
                <a:latin typeface="Arial" pitchFamily="34" charset="0"/>
                <a:ea typeface="+mn-ea"/>
                <a:cs typeface="Arial" pitchFamily="34" charset="0"/>
              </a:rPr>
              <a:t>Delivers high-quality, free instructional materials to support literacy development for students in grades 5-12. It can track student progress</a:t>
            </a:r>
          </a:p>
        </p:txBody>
      </p:sp>
    </p:spTree>
    <p:extLst>
      <p:ext uri="{BB962C8B-B14F-4D97-AF65-F5344CB8AC3E}">
        <p14:creationId xmlns:p14="http://schemas.microsoft.com/office/powerpoint/2010/main" val="2069607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MobyMax | Product Reviews | EdSurge">
            <a:extLst>
              <a:ext uri="{FF2B5EF4-FFF2-40B4-BE49-F238E27FC236}">
                <a16:creationId xmlns:a16="http://schemas.microsoft.com/office/drawing/2014/main" id="{0478167A-6A24-4046-9C3A-85FD34F97B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1709" y="1392383"/>
            <a:ext cx="1777500" cy="17775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4175787" y="213095"/>
            <a:ext cx="8016213" cy="1179288"/>
          </a:xfrm>
          <a:prstGeom prst="rect">
            <a:avLst/>
          </a:prstGeom>
        </p:spPr>
        <p:txBody>
          <a:bodyPr>
            <a:noAutofit/>
          </a:bodyPr>
          <a:lstStyle/>
          <a:p>
            <a:pPr algn="ctr">
              <a:lnSpc>
                <a:spcPct val="100000"/>
              </a:lnSpc>
            </a:pPr>
            <a:r>
              <a:rPr lang="en-US" sz="4400" dirty="0"/>
              <a:t>Supplemental Curriculum</a:t>
            </a:r>
            <a:endParaRPr lang="ko-KR" altLang="en-US" sz="4400" b="1" dirty="0"/>
          </a:p>
        </p:txBody>
      </p:sp>
      <p:sp>
        <p:nvSpPr>
          <p:cNvPr id="6" name="Content Placeholder 4"/>
          <p:cNvSpPr>
            <a:spLocks noGrp="1"/>
          </p:cNvSpPr>
          <p:nvPr>
            <p:ph idx="10"/>
          </p:nvPr>
        </p:nvSpPr>
        <p:spPr>
          <a:xfrm>
            <a:off x="8147425" y="2939424"/>
            <a:ext cx="3749013" cy="3994316"/>
          </a:xfrm>
          <a:prstGeom prst="rect">
            <a:avLst/>
          </a:prstGeom>
        </p:spPr>
        <p:txBody>
          <a:bodyPr>
            <a:normAutofit/>
          </a:bodyPr>
          <a:lstStyle/>
          <a:p>
            <a:pPr>
              <a:lnSpc>
                <a:spcPct val="100000"/>
              </a:lnSpc>
            </a:pPr>
            <a:r>
              <a:rPr lang="en-US" altLang="ko-KR" sz="1600" dirty="0">
                <a:latin typeface="Arial" pitchFamily="34" charset="0"/>
                <a:cs typeface="Arial" pitchFamily="34" charset="0"/>
              </a:rPr>
              <a:t>Skoobo offers help with reading and math support through  gamification of math, reading, exercises. There are 28 languages in </a:t>
            </a:r>
            <a:r>
              <a:rPr lang="en-US" altLang="ko-KR" sz="1600" dirty="0" err="1">
                <a:latin typeface="Arial" pitchFamily="34" charset="0"/>
                <a:cs typeface="Arial" pitchFamily="34" charset="0"/>
              </a:rPr>
              <a:t>skoolbo</a:t>
            </a:r>
            <a:r>
              <a:rPr lang="en-US" altLang="ko-KR" sz="1600" dirty="0">
                <a:latin typeface="Arial" pitchFamily="34" charset="0"/>
                <a:cs typeface="Arial" pitchFamily="34" charset="0"/>
              </a:rPr>
              <a:t>. Started in Australia. You can share it with families, it sends reports once a week</a:t>
            </a:r>
          </a:p>
        </p:txBody>
      </p:sp>
      <p:sp>
        <p:nvSpPr>
          <p:cNvPr id="7" name="Content Placeholder 4"/>
          <p:cNvSpPr txBox="1">
            <a:spLocks/>
          </p:cNvSpPr>
          <p:nvPr/>
        </p:nvSpPr>
        <p:spPr>
          <a:xfrm>
            <a:off x="4217355" y="2962519"/>
            <a:ext cx="3749013" cy="399431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1600" dirty="0">
                <a:latin typeface="Arial" panose="020B0604020202020204" pitchFamily="34" charset="0"/>
                <a:cs typeface="Arial" panose="020B0604020202020204" pitchFamily="34" charset="0"/>
              </a:rPr>
              <a:t>An online resources that offers a free math, language, and reading curriculum for K-8 teachers.  All lessons are aligned with the Common Core Standards. Pretest are available. Offers specific fluency like 4th grade - month 2 benchmarks. Great to send kids home with it for the summer. Teachers get great feedback on levels and time children spent on the activity.</a:t>
            </a:r>
          </a:p>
        </p:txBody>
      </p:sp>
      <p:pic>
        <p:nvPicPr>
          <p:cNvPr id="9" name="Picture 8" descr="skoolbo logo">
            <a:extLs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5840" y="1901187"/>
            <a:ext cx="1467055" cy="552527"/>
          </a:xfrm>
          <a:prstGeom prst="rect">
            <a:avLst/>
          </a:prstGeom>
        </p:spPr>
      </p:pic>
    </p:spTree>
    <p:extLst>
      <p:ext uri="{BB962C8B-B14F-4D97-AF65-F5344CB8AC3E}">
        <p14:creationId xmlns:p14="http://schemas.microsoft.com/office/powerpoint/2010/main" val="2826303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4"/>
          <p:cNvSpPr>
            <a:spLocks noGrp="1"/>
          </p:cNvSpPr>
          <p:nvPr>
            <p:ph idx="10"/>
          </p:nvPr>
        </p:nvSpPr>
        <p:spPr>
          <a:xfrm>
            <a:off x="8147425" y="2939424"/>
            <a:ext cx="3749013" cy="3994316"/>
          </a:xfrm>
          <a:prstGeom prst="rect">
            <a:avLst/>
          </a:prstGeom>
        </p:spPr>
        <p:txBody>
          <a:bodyPr>
            <a:normAutofit/>
          </a:bodyPr>
          <a:lstStyle/>
          <a:p>
            <a:pPr>
              <a:lnSpc>
                <a:spcPct val="100000"/>
              </a:lnSpc>
            </a:pPr>
            <a:r>
              <a:rPr lang="en-US" altLang="ko-KR" sz="1600" dirty="0">
                <a:latin typeface="Arial" pitchFamily="34" charset="0"/>
                <a:cs typeface="Arial" pitchFamily="34" charset="0"/>
              </a:rPr>
              <a:t>Curriculum Pathways are interactive resources directly aligned with state and national standards. You pick the games you want students to experiences, full curriculum or tutoring available.</a:t>
            </a:r>
          </a:p>
        </p:txBody>
      </p:sp>
      <p:sp>
        <p:nvSpPr>
          <p:cNvPr id="7" name="Content Placeholder 4"/>
          <p:cNvSpPr txBox="1">
            <a:spLocks noGrp="1"/>
          </p:cNvSpPr>
          <p:nvPr>
            <p:ph type="title" idx="4294967295"/>
          </p:nvPr>
        </p:nvSpPr>
        <p:spPr>
          <a:xfrm>
            <a:off x="4217355" y="2962519"/>
            <a:ext cx="3749013" cy="399431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dirty="0" err="1">
                <a:ln>
                  <a:noFill/>
                </a:ln>
                <a:solidFill>
                  <a:schemeClr val="tx1"/>
                </a:solidFill>
                <a:effectLst/>
                <a:uLnTx/>
                <a:uFillTx/>
                <a:latin typeface="Arial" panose="020B0604020202020204" pitchFamily="34" charset="0"/>
                <a:ea typeface="+mn-ea"/>
                <a:cs typeface="Arial" panose="020B0604020202020204" pitchFamily="34" charset="0"/>
              </a:rPr>
              <a:t>Zearn</a:t>
            </a:r>
            <a:r>
              <a:rPr kumimoji="0" lang="en-US" sz="16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is an online math curriculum. There are interactive quizzes, they have books, assessments, instructional videos.</a:t>
            </a:r>
          </a:p>
        </p:txBody>
      </p:sp>
      <p:pic>
        <p:nvPicPr>
          <p:cNvPr id="10" name="Picture 9">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84428" y="1745439"/>
            <a:ext cx="3812009" cy="658127"/>
          </a:xfrm>
          <a:prstGeom prst="rect">
            <a:avLst/>
          </a:prstGeom>
        </p:spPr>
      </p:pic>
      <p:pic>
        <p:nvPicPr>
          <p:cNvPr id="11" name="Picture 10">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1841" y="1802374"/>
            <a:ext cx="1460039" cy="601192"/>
          </a:xfrm>
          <a:prstGeom prst="rect">
            <a:avLst/>
          </a:prstGeom>
        </p:spPr>
      </p:pic>
    </p:spTree>
    <p:extLst>
      <p:ext uri="{BB962C8B-B14F-4D97-AF65-F5344CB8AC3E}">
        <p14:creationId xmlns:p14="http://schemas.microsoft.com/office/powerpoint/2010/main" val="32954108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Speechnotes - Speech To Text - Apps on Google Play">
            <a:extLst>
              <a:ext uri="{FF2B5EF4-FFF2-40B4-BE49-F238E27FC236}">
                <a16:creationId xmlns:a16="http://schemas.microsoft.com/office/drawing/2014/main" id="{0617AB91-D187-40AC-9E64-D3AA8D50D3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1747" y="921019"/>
            <a:ext cx="4876800" cy="238125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type="title" idx="4294967295"/>
          </p:nvPr>
        </p:nvSpPr>
        <p:spPr>
          <a:xfrm>
            <a:off x="8147050" y="2940050"/>
            <a:ext cx="3749675" cy="39941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ko-KR" sz="1600" b="0" i="0" u="none" strike="noStrike" kern="1200" cap="none" spc="0" normalizeH="0" baseline="0" noProof="0" dirty="0" err="1">
                <a:ln>
                  <a:noFill/>
                </a:ln>
                <a:solidFill>
                  <a:schemeClr val="tx1"/>
                </a:solidFill>
                <a:effectLst/>
                <a:uLnTx/>
                <a:uFillTx/>
                <a:latin typeface="Arial" pitchFamily="34" charset="0"/>
                <a:ea typeface="+mn-ea"/>
                <a:cs typeface="Arial" pitchFamily="34" charset="0"/>
              </a:rPr>
              <a:t>Abcya</a:t>
            </a:r>
            <a:r>
              <a:rPr kumimoji="0" lang="en-US" altLang="ko-KR" sz="1600" b="0" i="0" u="none" strike="noStrike" kern="1200" cap="none" spc="0" normalizeH="0" baseline="0" noProof="0" dirty="0">
                <a:ln>
                  <a:noFill/>
                </a:ln>
                <a:solidFill>
                  <a:schemeClr val="tx1"/>
                </a:solidFill>
                <a:effectLst/>
                <a:uLnTx/>
                <a:uFillTx/>
                <a:latin typeface="Arial" pitchFamily="34" charset="0"/>
                <a:ea typeface="+mn-ea"/>
                <a:cs typeface="Arial" pitchFamily="34" charset="0"/>
              </a:rPr>
              <a:t> </a:t>
            </a:r>
            <a:r>
              <a:rPr kumimoji="0" lang="en-US" altLang="ko-KR" sz="1600" b="0" i="0" u="none" strike="noStrike" kern="1200" cap="none" spc="0" normalizeH="0" baseline="0" noProof="0" dirty="0" err="1">
                <a:ln>
                  <a:noFill/>
                </a:ln>
                <a:solidFill>
                  <a:schemeClr val="tx1"/>
                </a:solidFill>
                <a:effectLst/>
                <a:uLnTx/>
                <a:uFillTx/>
                <a:latin typeface="Arial" pitchFamily="34" charset="0"/>
                <a:ea typeface="+mn-ea"/>
                <a:cs typeface="Arial" pitchFamily="34" charset="0"/>
              </a:rPr>
              <a:t>Talkify</a:t>
            </a:r>
            <a:r>
              <a:rPr kumimoji="0" lang="en-US" altLang="ko-KR" sz="1600" b="0" i="0" u="none" strike="noStrike" kern="1200" cap="none" spc="0" normalizeH="0" baseline="0" noProof="0" dirty="0">
                <a:ln>
                  <a:noFill/>
                </a:ln>
                <a:solidFill>
                  <a:schemeClr val="tx1"/>
                </a:solidFill>
                <a:effectLst/>
                <a:uLnTx/>
                <a:uFillTx/>
                <a:latin typeface="Arial" pitchFamily="34" charset="0"/>
                <a:ea typeface="+mn-ea"/>
                <a:cs typeface="Arial" pitchFamily="34" charset="0"/>
              </a:rPr>
              <a:t> is a and easy way to make any picture talk! Good to use with children who struggle for words. </a:t>
            </a:r>
          </a:p>
        </p:txBody>
      </p:sp>
      <p:sp>
        <p:nvSpPr>
          <p:cNvPr id="6" name="Content Placeholder 4"/>
          <p:cNvSpPr txBox="1">
            <a:spLocks/>
          </p:cNvSpPr>
          <p:nvPr/>
        </p:nvSpPr>
        <p:spPr>
          <a:xfrm>
            <a:off x="4217355" y="2962519"/>
            <a:ext cx="3749013" cy="399431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1600" dirty="0" err="1">
                <a:latin typeface="Arial" panose="020B0604020202020204" pitchFamily="34" charset="0"/>
                <a:cs typeface="Arial" panose="020B0604020202020204" pitchFamily="34" charset="0"/>
              </a:rPr>
              <a:t>Speechnotes</a:t>
            </a:r>
            <a:r>
              <a:rPr lang="en-US" sz="1600" dirty="0">
                <a:latin typeface="Arial" panose="020B0604020202020204" pitchFamily="34" charset="0"/>
                <a:cs typeface="Arial" panose="020B0604020202020204" pitchFamily="34" charset="0"/>
              </a:rPr>
              <a:t> is a speech-enabled online notepad, designed to empower ideas by implementing a clean &amp; efficient design, so students can focus on their thoughts. </a:t>
            </a:r>
          </a:p>
        </p:txBody>
      </p:sp>
      <p:pic>
        <p:nvPicPr>
          <p:cNvPr id="2" name="Picture 1">
            <a:extLst>
              <a:ext uri="{FF2B5EF4-FFF2-40B4-BE49-F238E27FC236}">
                <a16:creationId xmlns:a16="http://schemas.microsoft.com/office/drawing/2014/main" id="{B38DC5E6-FBB9-44FB-8FE8-708C504F0EF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717795" y="1067597"/>
            <a:ext cx="2292135" cy="1525543"/>
          </a:xfrm>
          <a:prstGeom prst="rect">
            <a:avLst/>
          </a:prstGeom>
        </p:spPr>
      </p:pic>
    </p:spTree>
    <p:extLst>
      <p:ext uri="{BB962C8B-B14F-4D97-AF65-F5344CB8AC3E}">
        <p14:creationId xmlns:p14="http://schemas.microsoft.com/office/powerpoint/2010/main" val="22791091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4"/>
          <p:cNvSpPr>
            <a:spLocks noGrp="1"/>
          </p:cNvSpPr>
          <p:nvPr>
            <p:ph idx="10"/>
          </p:nvPr>
        </p:nvSpPr>
        <p:spPr>
          <a:xfrm>
            <a:off x="7966369" y="2939424"/>
            <a:ext cx="3930070" cy="3994316"/>
          </a:xfrm>
          <a:prstGeom prst="rect">
            <a:avLst/>
          </a:prstGeom>
        </p:spPr>
        <p:txBody>
          <a:bodyPr>
            <a:normAutofit/>
          </a:bodyPr>
          <a:lstStyle/>
          <a:p>
            <a:pPr marL="285750" indent="-285750">
              <a:lnSpc>
                <a:spcPct val="100000"/>
              </a:lnSpc>
              <a:buFont typeface="Arial" panose="020B0604020202020204" pitchFamily="34" charset="0"/>
              <a:buChar char="•"/>
            </a:pPr>
            <a:r>
              <a:rPr lang="en-US" altLang="ko-KR" sz="1600" b="1" dirty="0">
                <a:latin typeface="Arial" pitchFamily="34" charset="0"/>
                <a:cs typeface="Arial" pitchFamily="34" charset="0"/>
              </a:rPr>
              <a:t>Substitution</a:t>
            </a:r>
            <a:r>
              <a:rPr lang="en-US" altLang="ko-KR" sz="1600" dirty="0">
                <a:latin typeface="Arial" pitchFamily="34" charset="0"/>
                <a:cs typeface="Arial" pitchFamily="34" charset="0"/>
              </a:rPr>
              <a:t> - Direct substitution for whiteboard/PowerPoint.</a:t>
            </a:r>
          </a:p>
          <a:p>
            <a:pPr marL="285750" indent="-285750">
              <a:lnSpc>
                <a:spcPct val="100000"/>
              </a:lnSpc>
              <a:buFont typeface="Arial" panose="020B0604020202020204" pitchFamily="34" charset="0"/>
              <a:buChar char="•"/>
            </a:pPr>
            <a:r>
              <a:rPr lang="en-US" altLang="ko-KR" sz="1600" b="1" dirty="0">
                <a:latin typeface="Arial" pitchFamily="34" charset="0"/>
                <a:cs typeface="Arial" pitchFamily="34" charset="0"/>
              </a:rPr>
              <a:t>Augmentation </a:t>
            </a:r>
            <a:r>
              <a:rPr lang="en-US" altLang="ko-KR" sz="1600" dirty="0">
                <a:latin typeface="Arial" pitchFamily="34" charset="0"/>
                <a:cs typeface="Arial" pitchFamily="34" charset="0"/>
              </a:rPr>
              <a:t>- Adding voice track to provide inflection and interest.</a:t>
            </a:r>
          </a:p>
          <a:p>
            <a:pPr marL="285750" indent="-285750">
              <a:lnSpc>
                <a:spcPct val="100000"/>
              </a:lnSpc>
              <a:buFont typeface="Arial" panose="020B0604020202020204" pitchFamily="34" charset="0"/>
              <a:buChar char="•"/>
            </a:pPr>
            <a:r>
              <a:rPr lang="en-US" altLang="ko-KR" sz="1600" b="1" dirty="0">
                <a:latin typeface="Arial" pitchFamily="34" charset="0"/>
                <a:cs typeface="Arial" pitchFamily="34" charset="0"/>
              </a:rPr>
              <a:t>Modification</a:t>
            </a:r>
            <a:r>
              <a:rPr lang="en-US" altLang="ko-KR" sz="1600" dirty="0">
                <a:latin typeface="Arial" pitchFamily="34" charset="0"/>
                <a:cs typeface="Arial" pitchFamily="34" charset="0"/>
              </a:rPr>
              <a:t> - Product link is shared among a group to bridge distance and provide a feedback loop. Flipped classroom model.</a:t>
            </a:r>
          </a:p>
          <a:p>
            <a:pPr marL="285750" indent="-285750">
              <a:lnSpc>
                <a:spcPct val="100000"/>
              </a:lnSpc>
              <a:buFont typeface="Arial" panose="020B0604020202020204" pitchFamily="34" charset="0"/>
              <a:buChar char="•"/>
            </a:pPr>
            <a:r>
              <a:rPr lang="en-US" altLang="ko-KR" sz="1600" b="1" dirty="0">
                <a:latin typeface="Arial" pitchFamily="34" charset="0"/>
                <a:cs typeface="Arial" pitchFamily="34" charset="0"/>
              </a:rPr>
              <a:t>Redefinition</a:t>
            </a:r>
            <a:r>
              <a:rPr lang="en-US" altLang="ko-KR" sz="1600" dirty="0">
                <a:latin typeface="Arial" pitchFamily="34" charset="0"/>
                <a:cs typeface="Arial" pitchFamily="34" charset="0"/>
              </a:rPr>
              <a:t> - Can be used to globally present something conceptual in nature such as “Graffiti and Street Art.” Makes use of video, audio, still images, text, sharing, etc.</a:t>
            </a:r>
          </a:p>
        </p:txBody>
      </p:sp>
      <p:sp>
        <p:nvSpPr>
          <p:cNvPr id="7" name="Content Placeholder 4"/>
          <p:cNvSpPr txBox="1">
            <a:spLocks noGrp="1"/>
          </p:cNvSpPr>
          <p:nvPr>
            <p:ph type="title" idx="4294967295"/>
          </p:nvPr>
        </p:nvSpPr>
        <p:spPr>
          <a:xfrm>
            <a:off x="4217355" y="2962519"/>
            <a:ext cx="3749013" cy="399431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Do you need to create a study set of material for practice and mastery…try Quizlet. Make flash cards and study games anywhere. It is clean looking especially for ADHD kids. It can be used on any device. </a:t>
            </a:r>
          </a:p>
        </p:txBody>
      </p:sp>
      <p:pic>
        <p:nvPicPr>
          <p:cNvPr id="10" name="Picture 9">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1654" y="1901187"/>
            <a:ext cx="1057423" cy="504895"/>
          </a:xfrm>
          <a:prstGeom prst="rect">
            <a:avLst/>
          </a:prstGeom>
        </p:spPr>
      </p:pic>
      <p:pic>
        <p:nvPicPr>
          <p:cNvPr id="11" name="Picture 10">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50182" y="1750470"/>
            <a:ext cx="2497014" cy="806327"/>
          </a:xfrm>
          <a:prstGeom prst="rect">
            <a:avLst/>
          </a:prstGeom>
        </p:spPr>
      </p:pic>
    </p:spTree>
    <p:extLst>
      <p:ext uri="{BB962C8B-B14F-4D97-AF65-F5344CB8AC3E}">
        <p14:creationId xmlns:p14="http://schemas.microsoft.com/office/powerpoint/2010/main" val="2344807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type="title" idx="4294967295"/>
          </p:nvPr>
        </p:nvSpPr>
        <p:spPr>
          <a:xfrm>
            <a:off x="4125913" y="2678113"/>
            <a:ext cx="3930650" cy="39941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ko-KR" sz="1600" b="0" i="0" u="none" strike="noStrike" kern="1200" cap="none" spc="0" normalizeH="0" baseline="0" noProof="0" dirty="0" err="1">
                <a:ln>
                  <a:noFill/>
                </a:ln>
                <a:solidFill>
                  <a:schemeClr val="tx1"/>
                </a:solidFill>
                <a:effectLst/>
                <a:uLnTx/>
                <a:uFillTx/>
                <a:latin typeface="Arial" pitchFamily="34" charset="0"/>
                <a:ea typeface="+mn-ea"/>
                <a:cs typeface="Arial" pitchFamily="34" charset="0"/>
              </a:rPr>
              <a:t>throwww</a:t>
            </a:r>
            <a:r>
              <a:rPr kumimoji="0" lang="en-US" altLang="ko-KR" sz="1600" b="0" i="0" u="none" strike="noStrike" kern="1200" cap="none" spc="0" normalizeH="0" baseline="0" noProof="0" dirty="0">
                <a:ln>
                  <a:noFill/>
                </a:ln>
                <a:solidFill>
                  <a:schemeClr val="tx1"/>
                </a:solidFill>
                <a:effectLst/>
                <a:uLnTx/>
                <a:uFillTx/>
                <a:latin typeface="Arial" pitchFamily="34" charset="0"/>
                <a:ea typeface="+mn-ea"/>
                <a:cs typeface="Arial" pitchFamily="34" charset="0"/>
              </a:rPr>
              <a:t> is the easiest way to write something and share it. Just start writing, post it, and share the URL. Useful with children with dysgraphia.</a:t>
            </a:r>
          </a:p>
        </p:txBody>
      </p:sp>
      <p:sp>
        <p:nvSpPr>
          <p:cNvPr id="6" name="Content Placeholder 4"/>
          <p:cNvSpPr txBox="1">
            <a:spLocks/>
          </p:cNvSpPr>
          <p:nvPr/>
        </p:nvSpPr>
        <p:spPr>
          <a:xfrm>
            <a:off x="376875" y="2701261"/>
            <a:ext cx="3749013" cy="399431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1600" dirty="0">
                <a:latin typeface="Arial" panose="020B0604020202020204" pitchFamily="34" charset="0"/>
                <a:cs typeface="Arial" panose="020B0604020202020204" pitchFamily="34" charset="0"/>
              </a:rPr>
              <a:t>Microsoft Sway is similar to Adobe Spark. Sway is an easy-to-use digital storytelling app for creating interactive reports, presentations, personal stories, and more. </a:t>
            </a:r>
          </a:p>
        </p:txBody>
      </p:sp>
      <p:pic>
        <p:nvPicPr>
          <p:cNvPr id="10" name="Picture 9">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4911" y="1574271"/>
            <a:ext cx="2132025" cy="747434"/>
          </a:xfrm>
          <a:prstGeom prst="rect">
            <a:avLst/>
          </a:prstGeom>
        </p:spPr>
      </p:pic>
      <p:pic>
        <p:nvPicPr>
          <p:cNvPr id="4098" name="Picture 2" descr="What is Microsoft Sway, and What Can I Do with It?">
            <a:extLst>
              <a:ext uri="{FF2B5EF4-FFF2-40B4-BE49-F238E27FC236}">
                <a16:creationId xmlns:a16="http://schemas.microsoft.com/office/drawing/2014/main" id="{2CD46702-FB98-4250-8376-4A2A5B64338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66" t="2306" r="1391" b="3867"/>
          <a:stretch/>
        </p:blipFill>
        <p:spPr bwMode="auto">
          <a:xfrm>
            <a:off x="705173" y="1294108"/>
            <a:ext cx="2882685" cy="1286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50081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TotalTime>
  <Words>671</Words>
  <Application>Microsoft Office PowerPoint</Application>
  <PresentationFormat>Widescreen</PresentationFormat>
  <Paragraphs>25</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Arial Black</vt:lpstr>
      <vt:lpstr>Calibri</vt:lpstr>
      <vt:lpstr>Calibri Light</vt:lpstr>
      <vt:lpstr>Wingdings</vt:lpstr>
      <vt:lpstr>Office Theme</vt:lpstr>
      <vt:lpstr>ITL608</vt:lpstr>
      <vt:lpstr>Using Technology Tools for Differentiation </vt:lpstr>
      <vt:lpstr>Readability test tools provide quick and easy ways to test the readability of content and improve reading skills </vt:lpstr>
      <vt:lpstr>Delivers high-quality, free instructional materials to support literacy development for students in grades 5-12. It can track student progress</vt:lpstr>
      <vt:lpstr>Supplemental Curriculum</vt:lpstr>
      <vt:lpstr>Zearn is an online math curriculum. There are interactive quizzes, they have books, assessments, instructional videos.</vt:lpstr>
      <vt:lpstr>Abcya Talkify is a and easy way to make any picture talk! Good to use with children who struggle for words. </vt:lpstr>
      <vt:lpstr>Do you need to create a study set of material for practice and mastery…try Quizlet. Make flash cards and study games anywhere. It is clean looking especially for ADHD kids. It can be used on any device. </vt:lpstr>
      <vt:lpstr>throwww is the easiest way to write something and share it. Just start writing, post it, and share the URL. Useful with children with dysgraphia.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Nicholas Frati</dc:creator>
  <cp:lastModifiedBy>Nicholas Frati</cp:lastModifiedBy>
  <cp:revision>3</cp:revision>
  <dcterms:created xsi:type="dcterms:W3CDTF">2019-06-04T16:10:33Z</dcterms:created>
  <dcterms:modified xsi:type="dcterms:W3CDTF">2020-09-02T20:56:00Z</dcterms:modified>
</cp:coreProperties>
</file>